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7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8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 bookmarkIdSeed="4">
  <p:sldMasterIdLst>
    <p:sldMasterId id="2147483648" r:id="rId3"/>
    <p:sldMasterId id="2147483682" r:id="rId4"/>
    <p:sldMasterId id="2147483847" r:id="rId5"/>
    <p:sldMasterId id="2147483862" r:id="rId6"/>
    <p:sldMasterId id="2147483877" r:id="rId7"/>
    <p:sldMasterId id="2147483892" r:id="rId8"/>
    <p:sldMasterId id="2147483907" r:id="rId9"/>
    <p:sldMasterId id="2147483922" r:id="rId10"/>
    <p:sldMasterId id="2147483937" r:id="rId11"/>
  </p:sldMasterIdLst>
  <p:notesMasterIdLst>
    <p:notesMasterId r:id="rId39"/>
  </p:notesMasterIdLst>
  <p:handoutMasterIdLst>
    <p:handoutMasterId r:id="rId40"/>
  </p:handoutMasterIdLst>
  <p:sldIdLst>
    <p:sldId id="411" r:id="rId12"/>
    <p:sldId id="283" r:id="rId13"/>
    <p:sldId id="412" r:id="rId14"/>
    <p:sldId id="413" r:id="rId15"/>
    <p:sldId id="414" r:id="rId16"/>
    <p:sldId id="367" r:id="rId17"/>
    <p:sldId id="415" r:id="rId18"/>
    <p:sldId id="418" r:id="rId19"/>
    <p:sldId id="417" r:id="rId20"/>
    <p:sldId id="419" r:id="rId21"/>
    <p:sldId id="420" r:id="rId22"/>
    <p:sldId id="421" r:id="rId23"/>
    <p:sldId id="422" r:id="rId24"/>
    <p:sldId id="425" r:id="rId25"/>
    <p:sldId id="424" r:id="rId26"/>
    <p:sldId id="427" r:id="rId27"/>
    <p:sldId id="428" r:id="rId28"/>
    <p:sldId id="429" r:id="rId29"/>
    <p:sldId id="370" r:id="rId30"/>
    <p:sldId id="430" r:id="rId31"/>
    <p:sldId id="416" r:id="rId32"/>
    <p:sldId id="436" r:id="rId33"/>
    <p:sldId id="437" r:id="rId34"/>
    <p:sldId id="434" r:id="rId35"/>
    <p:sldId id="435" r:id="rId36"/>
    <p:sldId id="371" r:id="rId37"/>
    <p:sldId id="296" r:id="rId3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073A0DAA-6AF3-43AB-8588-CEC1D06C72B9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5" autoAdjust="0"/>
    <p:restoredTop sz="94574" autoAdjust="0"/>
  </p:normalViewPr>
  <p:slideViewPr>
    <p:cSldViewPr snapToGrid="0">
      <p:cViewPr varScale="1">
        <p:scale>
          <a:sx n="70" d="100"/>
          <a:sy n="70" d="100"/>
        </p:scale>
        <p:origin x="-660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6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viewProps" Target="viewProps.xml"/><Relationship Id="rId76" Type="http://schemas.microsoft.com/office/2015/10/relationships/revisionInfo" Target="revisionInfo.xml"/><Relationship Id="rId7" Type="http://schemas.openxmlformats.org/officeDocument/2006/relationships/slideMaster" Target="slideMasters/slideMaster5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Master" Target="slideMasters/slideMaster9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8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12E710-6D1B-4687-8F02-E92D69306B64}" type="doc">
      <dgm:prSet loTypeId="urn:microsoft.com/office/officeart/2005/8/layout/radial6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B9689E67-7D2F-4D6B-A25A-D5E9816E271A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2400" b="1" baseline="0" dirty="0" smtClean="0">
              <a:solidFill>
                <a:schemeClr val="bg1"/>
              </a:solidFill>
            </a:rPr>
            <a:t>ТЕРРОРИЗМ</a:t>
          </a:r>
          <a:endParaRPr lang="ru-RU" sz="2400" b="1" baseline="0" dirty="0">
            <a:solidFill>
              <a:schemeClr val="bg1"/>
            </a:solidFill>
          </a:endParaRPr>
        </a:p>
      </dgm:t>
    </dgm:pt>
    <dgm:pt modelId="{55632803-9332-49CE-9E40-E3DE88711AEC}" type="parTrans" cxnId="{28052A65-6547-4718-9444-298429E3C905}">
      <dgm:prSet/>
      <dgm:spPr/>
      <dgm:t>
        <a:bodyPr/>
        <a:lstStyle/>
        <a:p>
          <a:endParaRPr lang="ru-RU"/>
        </a:p>
      </dgm:t>
    </dgm:pt>
    <dgm:pt modelId="{2B392C0D-BC5F-4869-9F66-8882A021C1B0}" type="sibTrans" cxnId="{28052A65-6547-4718-9444-298429E3C905}">
      <dgm:prSet/>
      <dgm:spPr/>
      <dgm:t>
        <a:bodyPr/>
        <a:lstStyle/>
        <a:p>
          <a:endParaRPr lang="ru-RU"/>
        </a:p>
      </dgm:t>
    </dgm:pt>
    <dgm:pt modelId="{1C2A24B5-74FA-4A5A-B3A0-8471AD87F9F2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2000" b="1" dirty="0" smtClean="0"/>
            <a:t>политическая</a:t>
          </a:r>
          <a:endParaRPr lang="ru-RU" sz="2000" b="1" dirty="0"/>
        </a:p>
      </dgm:t>
    </dgm:pt>
    <dgm:pt modelId="{A429AACD-61F6-406F-86BD-CD966ECAA4A0}" type="parTrans" cxnId="{09C0F5AD-DEAF-43C2-9617-D9EEA7204190}">
      <dgm:prSet/>
      <dgm:spPr/>
      <dgm:t>
        <a:bodyPr/>
        <a:lstStyle/>
        <a:p>
          <a:endParaRPr lang="ru-RU"/>
        </a:p>
      </dgm:t>
    </dgm:pt>
    <dgm:pt modelId="{07534900-C2A1-4016-87A8-EB76D3E5B159}" type="sibTrans" cxnId="{09C0F5AD-DEAF-43C2-9617-D9EEA7204190}">
      <dgm:prSet/>
      <dgm:spPr/>
      <dgm:t>
        <a:bodyPr/>
        <a:lstStyle/>
        <a:p>
          <a:endParaRPr lang="ru-RU"/>
        </a:p>
      </dgm:t>
    </dgm:pt>
    <dgm:pt modelId="{5104E898-A738-4D9E-9A98-EEBDB2177C13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2000" b="1" dirty="0" smtClean="0"/>
            <a:t>идеологическая</a:t>
          </a:r>
          <a:endParaRPr lang="ru-RU" sz="2000" b="1" dirty="0"/>
        </a:p>
      </dgm:t>
    </dgm:pt>
    <dgm:pt modelId="{8398E0AE-84FA-4494-B70F-4459F9DDB81C}" type="parTrans" cxnId="{5D598825-EC5B-4367-804E-0F982B48B705}">
      <dgm:prSet/>
      <dgm:spPr/>
      <dgm:t>
        <a:bodyPr/>
        <a:lstStyle/>
        <a:p>
          <a:endParaRPr lang="ru-RU"/>
        </a:p>
      </dgm:t>
    </dgm:pt>
    <dgm:pt modelId="{21B62B7A-7CB8-41B1-8C1A-4DFC73DE721B}" type="sibTrans" cxnId="{5D598825-EC5B-4367-804E-0F982B48B705}">
      <dgm:prSet/>
      <dgm:spPr/>
      <dgm:t>
        <a:bodyPr/>
        <a:lstStyle/>
        <a:p>
          <a:endParaRPr lang="ru-RU"/>
        </a:p>
      </dgm:t>
    </dgm:pt>
    <dgm:pt modelId="{32AF5879-73BD-43C9-A4F7-54E54ADE18CF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800" b="1" dirty="0" smtClean="0"/>
            <a:t>националистическая</a:t>
          </a:r>
          <a:endParaRPr lang="ru-RU" sz="1800" b="1" dirty="0"/>
        </a:p>
      </dgm:t>
    </dgm:pt>
    <dgm:pt modelId="{4564C5B9-BC5A-4AA5-8B59-7EF30AD9A925}" type="parTrans" cxnId="{BA6B80F9-3EE4-4E3A-9304-7EA216A56ED8}">
      <dgm:prSet/>
      <dgm:spPr/>
      <dgm:t>
        <a:bodyPr/>
        <a:lstStyle/>
        <a:p>
          <a:endParaRPr lang="ru-RU"/>
        </a:p>
      </dgm:t>
    </dgm:pt>
    <dgm:pt modelId="{7298B315-CCB1-451C-9A52-94224101FB50}" type="sibTrans" cxnId="{BA6B80F9-3EE4-4E3A-9304-7EA216A56ED8}">
      <dgm:prSet/>
      <dgm:spPr/>
      <dgm:t>
        <a:bodyPr/>
        <a:lstStyle/>
        <a:p>
          <a:endParaRPr lang="ru-RU"/>
        </a:p>
      </dgm:t>
    </dgm:pt>
    <dgm:pt modelId="{EC574D09-02CE-41A3-BFC1-84CDF89A5D00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2000" b="1" dirty="0" smtClean="0"/>
            <a:t>сепаратистская</a:t>
          </a:r>
          <a:endParaRPr lang="ru-RU" sz="2000" b="1" dirty="0"/>
        </a:p>
      </dgm:t>
    </dgm:pt>
    <dgm:pt modelId="{C4E6145A-9550-42CF-B57C-2B06DF6F4C2B}" type="parTrans" cxnId="{B304FFDF-4736-4E8A-B26F-6C14B03FB2CA}">
      <dgm:prSet/>
      <dgm:spPr/>
      <dgm:t>
        <a:bodyPr/>
        <a:lstStyle/>
        <a:p>
          <a:endParaRPr lang="ru-RU"/>
        </a:p>
      </dgm:t>
    </dgm:pt>
    <dgm:pt modelId="{615D3655-9FE3-4EF0-B024-72701027A050}" type="sibTrans" cxnId="{B304FFDF-4736-4E8A-B26F-6C14B03FB2CA}">
      <dgm:prSet/>
      <dgm:spPr/>
      <dgm:t>
        <a:bodyPr/>
        <a:lstStyle/>
        <a:p>
          <a:endParaRPr lang="ru-RU"/>
        </a:p>
      </dgm:t>
    </dgm:pt>
    <dgm:pt modelId="{825719FE-CB3E-4B49-A700-96B3FF96FA26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2000" b="1" dirty="0" smtClean="0"/>
            <a:t>религиозная</a:t>
          </a:r>
          <a:endParaRPr lang="ru-RU" sz="2000" b="1" dirty="0"/>
        </a:p>
      </dgm:t>
    </dgm:pt>
    <dgm:pt modelId="{6635A234-3D6D-49ED-ACCA-2CC904E28A03}" type="parTrans" cxnId="{F7322033-CD7C-4041-8BF3-B9BE7AB61679}">
      <dgm:prSet/>
      <dgm:spPr/>
      <dgm:t>
        <a:bodyPr/>
        <a:lstStyle/>
        <a:p>
          <a:endParaRPr lang="ru-RU"/>
        </a:p>
      </dgm:t>
    </dgm:pt>
    <dgm:pt modelId="{90F1136B-94C7-4214-A900-4DC7AB898418}" type="sibTrans" cxnId="{F7322033-CD7C-4041-8BF3-B9BE7AB61679}">
      <dgm:prSet/>
      <dgm:spPr/>
      <dgm:t>
        <a:bodyPr/>
        <a:lstStyle/>
        <a:p>
          <a:endParaRPr lang="ru-RU"/>
        </a:p>
      </dgm:t>
    </dgm:pt>
    <dgm:pt modelId="{0F3D4ECF-C0CF-41D3-971D-400614AFD79F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800" b="1" dirty="0" smtClean="0"/>
            <a:t>в форме «партизанской войны»</a:t>
          </a:r>
          <a:endParaRPr lang="ru-RU" sz="1800" b="1" dirty="0"/>
        </a:p>
      </dgm:t>
    </dgm:pt>
    <dgm:pt modelId="{6BA355FB-54E1-49BB-B265-3ED1685C7DA5}" type="sibTrans" cxnId="{C2427ACD-A515-4113-BB16-86E3AF55E4B1}">
      <dgm:prSet/>
      <dgm:spPr/>
      <dgm:t>
        <a:bodyPr/>
        <a:lstStyle/>
        <a:p>
          <a:endParaRPr lang="ru-RU"/>
        </a:p>
      </dgm:t>
    </dgm:pt>
    <dgm:pt modelId="{5F83A065-583F-4251-A9B7-805F263857C0}" type="parTrans" cxnId="{C2427ACD-A515-4113-BB16-86E3AF55E4B1}">
      <dgm:prSet/>
      <dgm:spPr/>
      <dgm:t>
        <a:bodyPr/>
        <a:lstStyle/>
        <a:p>
          <a:endParaRPr lang="ru-RU"/>
        </a:p>
      </dgm:t>
    </dgm:pt>
    <dgm:pt modelId="{93699F94-DBB2-40EF-937D-4982B1A103EC}" type="pres">
      <dgm:prSet presAssocID="{F612E710-6D1B-4687-8F02-E92D69306B6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0108F0-B019-41ED-A5E5-FAC4F3F86D44}" type="pres">
      <dgm:prSet presAssocID="{B9689E67-7D2F-4D6B-A25A-D5E9816E271A}" presName="centerShape" presStyleLbl="node0" presStyleIdx="0" presStyleCnt="1" custScaleX="154433" custScaleY="148023"/>
      <dgm:spPr/>
      <dgm:t>
        <a:bodyPr/>
        <a:lstStyle/>
        <a:p>
          <a:endParaRPr lang="ru-RU"/>
        </a:p>
      </dgm:t>
    </dgm:pt>
    <dgm:pt modelId="{8ACA3874-11B4-4A37-A257-E01B9C0EFE73}" type="pres">
      <dgm:prSet presAssocID="{1C2A24B5-74FA-4A5A-B3A0-8471AD87F9F2}" presName="node" presStyleLbl="node1" presStyleIdx="0" presStyleCnt="6" custScaleX="253796" custScaleY="68136" custRadScaleRad="110871" custRadScaleInc="18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28D598-3FEF-4935-B46B-E6D7E7A2E0CD}" type="pres">
      <dgm:prSet presAssocID="{1C2A24B5-74FA-4A5A-B3A0-8471AD87F9F2}" presName="dummy" presStyleCnt="0"/>
      <dgm:spPr/>
    </dgm:pt>
    <dgm:pt modelId="{F80A4875-A418-459B-A9CD-33A1442CED0E}" type="pres">
      <dgm:prSet presAssocID="{07534900-C2A1-4016-87A8-EB76D3E5B159}" presName="sibTrans" presStyleLbl="sibTrans2D1" presStyleIdx="0" presStyleCnt="6"/>
      <dgm:spPr/>
      <dgm:t>
        <a:bodyPr/>
        <a:lstStyle/>
        <a:p>
          <a:endParaRPr lang="ru-RU"/>
        </a:p>
      </dgm:t>
    </dgm:pt>
    <dgm:pt modelId="{09467836-1290-4960-ADE9-0F7C8BA72B3C}" type="pres">
      <dgm:prSet presAssocID="{5104E898-A738-4D9E-9A98-EEBDB2177C13}" presName="node" presStyleLbl="node1" presStyleIdx="1" presStyleCnt="6" custScaleX="245359" custScaleY="74350" custRadScaleRad="136633" custRadScaleInc="66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EB7E6A-72C1-4067-8F90-E77E236027CD}" type="pres">
      <dgm:prSet presAssocID="{5104E898-A738-4D9E-9A98-EEBDB2177C13}" presName="dummy" presStyleCnt="0"/>
      <dgm:spPr/>
    </dgm:pt>
    <dgm:pt modelId="{FEC74D6A-7A8A-47F3-A30E-6AD4383E3E91}" type="pres">
      <dgm:prSet presAssocID="{21B62B7A-7CB8-41B1-8C1A-4DFC73DE721B}" presName="sibTrans" presStyleLbl="sibTrans2D1" presStyleIdx="1" presStyleCnt="6"/>
      <dgm:spPr/>
      <dgm:t>
        <a:bodyPr/>
        <a:lstStyle/>
        <a:p>
          <a:endParaRPr lang="ru-RU"/>
        </a:p>
      </dgm:t>
    </dgm:pt>
    <dgm:pt modelId="{B367D951-CA42-4679-97CF-3E77FE8AA960}" type="pres">
      <dgm:prSet presAssocID="{32AF5879-73BD-43C9-A4F7-54E54ADE18CF}" presName="node" presStyleLbl="node1" presStyleIdx="2" presStyleCnt="6" custScaleX="259411" custScaleY="74654" custRadScaleRad="138860" custRadScaleInc="-66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C792B3-45FF-4132-A7BE-DADD65198221}" type="pres">
      <dgm:prSet presAssocID="{32AF5879-73BD-43C9-A4F7-54E54ADE18CF}" presName="dummy" presStyleCnt="0"/>
      <dgm:spPr/>
    </dgm:pt>
    <dgm:pt modelId="{8B774AB2-1295-44D4-AAAB-1E7FEC274340}" type="pres">
      <dgm:prSet presAssocID="{7298B315-CCB1-451C-9A52-94224101FB50}" presName="sibTrans" presStyleLbl="sibTrans2D1" presStyleIdx="2" presStyleCnt="6"/>
      <dgm:spPr/>
      <dgm:t>
        <a:bodyPr/>
        <a:lstStyle/>
        <a:p>
          <a:endParaRPr lang="ru-RU"/>
        </a:p>
      </dgm:t>
    </dgm:pt>
    <dgm:pt modelId="{3399FFDE-B192-4CDE-A667-F8F01CFB75E5}" type="pres">
      <dgm:prSet presAssocID="{EC574D09-02CE-41A3-BFC1-84CDF89A5D00}" presName="node" presStyleLbl="node1" presStyleIdx="3" presStyleCnt="6" custScaleX="232684" custScaleY="74139" custRadScaleRad="108697" custRadScaleInc="-1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0CE3B0-4E54-4893-87C6-2DCAD1436695}" type="pres">
      <dgm:prSet presAssocID="{EC574D09-02CE-41A3-BFC1-84CDF89A5D00}" presName="dummy" presStyleCnt="0"/>
      <dgm:spPr/>
    </dgm:pt>
    <dgm:pt modelId="{AA18455D-4830-4F46-A416-67EAEC84D564}" type="pres">
      <dgm:prSet presAssocID="{615D3655-9FE3-4EF0-B024-72701027A050}" presName="sibTrans" presStyleLbl="sibTrans2D1" presStyleIdx="3" presStyleCnt="6"/>
      <dgm:spPr/>
      <dgm:t>
        <a:bodyPr/>
        <a:lstStyle/>
        <a:p>
          <a:endParaRPr lang="ru-RU"/>
        </a:p>
      </dgm:t>
    </dgm:pt>
    <dgm:pt modelId="{C0C48765-0598-4407-A908-537D52D866C6}" type="pres">
      <dgm:prSet presAssocID="{825719FE-CB3E-4B49-A700-96B3FF96FA26}" presName="node" presStyleLbl="node1" presStyleIdx="4" presStyleCnt="6" custScaleX="225497" custScaleY="74921" custRadScaleRad="132234" custRadScaleInc="590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F78ED6-485A-480F-AD5E-C4669EC60884}" type="pres">
      <dgm:prSet presAssocID="{825719FE-CB3E-4B49-A700-96B3FF96FA26}" presName="dummy" presStyleCnt="0"/>
      <dgm:spPr/>
    </dgm:pt>
    <dgm:pt modelId="{01B93926-AA51-4DB2-9A51-F7BF47C81DB2}" type="pres">
      <dgm:prSet presAssocID="{90F1136B-94C7-4214-A900-4DC7AB898418}" presName="sibTrans" presStyleLbl="sibTrans2D1" presStyleIdx="4" presStyleCnt="6"/>
      <dgm:spPr/>
      <dgm:t>
        <a:bodyPr/>
        <a:lstStyle/>
        <a:p>
          <a:endParaRPr lang="ru-RU"/>
        </a:p>
      </dgm:t>
    </dgm:pt>
    <dgm:pt modelId="{A554A2DF-C2C1-4860-9CCB-13EADF2166CA}" type="pres">
      <dgm:prSet presAssocID="{0F3D4ECF-C0CF-41D3-971D-400614AFD79F}" presName="node" presStyleLbl="node1" presStyleIdx="5" presStyleCnt="6" custScaleX="223210" custScaleY="77873" custRadScaleRad="130290" custRadScaleInc="-639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ED78C1-912D-4792-A474-ADB44F0D33D8}" type="pres">
      <dgm:prSet presAssocID="{0F3D4ECF-C0CF-41D3-971D-400614AFD79F}" presName="dummy" presStyleCnt="0"/>
      <dgm:spPr/>
    </dgm:pt>
    <dgm:pt modelId="{84A0A600-5829-4192-B3C0-17AC11435498}" type="pres">
      <dgm:prSet presAssocID="{6BA355FB-54E1-49BB-B265-3ED1685C7DA5}" presName="sibTrans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BA6B80F9-3EE4-4E3A-9304-7EA216A56ED8}" srcId="{B9689E67-7D2F-4D6B-A25A-D5E9816E271A}" destId="{32AF5879-73BD-43C9-A4F7-54E54ADE18CF}" srcOrd="2" destOrd="0" parTransId="{4564C5B9-BC5A-4AA5-8B59-7EF30AD9A925}" sibTransId="{7298B315-CCB1-451C-9A52-94224101FB50}"/>
    <dgm:cxn modelId="{FDC57140-B010-4212-9ECD-69D3BDD2A14F}" type="presOf" srcId="{21B62B7A-7CB8-41B1-8C1A-4DFC73DE721B}" destId="{FEC74D6A-7A8A-47F3-A30E-6AD4383E3E91}" srcOrd="0" destOrd="0" presId="urn:microsoft.com/office/officeart/2005/8/layout/radial6"/>
    <dgm:cxn modelId="{28052A65-6547-4718-9444-298429E3C905}" srcId="{F612E710-6D1B-4687-8F02-E92D69306B64}" destId="{B9689E67-7D2F-4D6B-A25A-D5E9816E271A}" srcOrd="0" destOrd="0" parTransId="{55632803-9332-49CE-9E40-E3DE88711AEC}" sibTransId="{2B392C0D-BC5F-4869-9F66-8882A021C1B0}"/>
    <dgm:cxn modelId="{6F78D4F4-BB25-428F-99FA-52E2BD45FC9D}" type="presOf" srcId="{615D3655-9FE3-4EF0-B024-72701027A050}" destId="{AA18455D-4830-4F46-A416-67EAEC84D564}" srcOrd="0" destOrd="0" presId="urn:microsoft.com/office/officeart/2005/8/layout/radial6"/>
    <dgm:cxn modelId="{09C0F5AD-DEAF-43C2-9617-D9EEA7204190}" srcId="{B9689E67-7D2F-4D6B-A25A-D5E9816E271A}" destId="{1C2A24B5-74FA-4A5A-B3A0-8471AD87F9F2}" srcOrd="0" destOrd="0" parTransId="{A429AACD-61F6-406F-86BD-CD966ECAA4A0}" sibTransId="{07534900-C2A1-4016-87A8-EB76D3E5B159}"/>
    <dgm:cxn modelId="{75458489-F127-4EE3-927F-D774FF5262D6}" type="presOf" srcId="{F612E710-6D1B-4687-8F02-E92D69306B64}" destId="{93699F94-DBB2-40EF-937D-4982B1A103EC}" srcOrd="0" destOrd="0" presId="urn:microsoft.com/office/officeart/2005/8/layout/radial6"/>
    <dgm:cxn modelId="{F2677053-18A7-477D-B622-032A6577BE45}" type="presOf" srcId="{B9689E67-7D2F-4D6B-A25A-D5E9816E271A}" destId="{6E0108F0-B019-41ED-A5E5-FAC4F3F86D44}" srcOrd="0" destOrd="0" presId="urn:microsoft.com/office/officeart/2005/8/layout/radial6"/>
    <dgm:cxn modelId="{5D598825-EC5B-4367-804E-0F982B48B705}" srcId="{B9689E67-7D2F-4D6B-A25A-D5E9816E271A}" destId="{5104E898-A738-4D9E-9A98-EEBDB2177C13}" srcOrd="1" destOrd="0" parTransId="{8398E0AE-84FA-4494-B70F-4459F9DDB81C}" sibTransId="{21B62B7A-7CB8-41B1-8C1A-4DFC73DE721B}"/>
    <dgm:cxn modelId="{1D3C1999-AB39-4D15-8FDB-B064116BC43D}" type="presOf" srcId="{32AF5879-73BD-43C9-A4F7-54E54ADE18CF}" destId="{B367D951-CA42-4679-97CF-3E77FE8AA960}" srcOrd="0" destOrd="0" presId="urn:microsoft.com/office/officeart/2005/8/layout/radial6"/>
    <dgm:cxn modelId="{3856D1FF-F751-41F8-AD66-3BB0B29528A6}" type="presOf" srcId="{1C2A24B5-74FA-4A5A-B3A0-8471AD87F9F2}" destId="{8ACA3874-11B4-4A37-A257-E01B9C0EFE73}" srcOrd="0" destOrd="0" presId="urn:microsoft.com/office/officeart/2005/8/layout/radial6"/>
    <dgm:cxn modelId="{E42E884A-FB90-4538-9C62-BE307FBAD184}" type="presOf" srcId="{7298B315-CCB1-451C-9A52-94224101FB50}" destId="{8B774AB2-1295-44D4-AAAB-1E7FEC274340}" srcOrd="0" destOrd="0" presId="urn:microsoft.com/office/officeart/2005/8/layout/radial6"/>
    <dgm:cxn modelId="{F7322033-CD7C-4041-8BF3-B9BE7AB61679}" srcId="{B9689E67-7D2F-4D6B-A25A-D5E9816E271A}" destId="{825719FE-CB3E-4B49-A700-96B3FF96FA26}" srcOrd="4" destOrd="0" parTransId="{6635A234-3D6D-49ED-ACCA-2CC904E28A03}" sibTransId="{90F1136B-94C7-4214-A900-4DC7AB898418}"/>
    <dgm:cxn modelId="{C2427ACD-A515-4113-BB16-86E3AF55E4B1}" srcId="{B9689E67-7D2F-4D6B-A25A-D5E9816E271A}" destId="{0F3D4ECF-C0CF-41D3-971D-400614AFD79F}" srcOrd="5" destOrd="0" parTransId="{5F83A065-583F-4251-A9B7-805F263857C0}" sibTransId="{6BA355FB-54E1-49BB-B265-3ED1685C7DA5}"/>
    <dgm:cxn modelId="{C4236EFF-BFCB-47B1-81A6-5D2FD0C7285B}" type="presOf" srcId="{90F1136B-94C7-4214-A900-4DC7AB898418}" destId="{01B93926-AA51-4DB2-9A51-F7BF47C81DB2}" srcOrd="0" destOrd="0" presId="urn:microsoft.com/office/officeart/2005/8/layout/radial6"/>
    <dgm:cxn modelId="{40D821EE-248B-468C-BFF1-063864C01F51}" type="presOf" srcId="{EC574D09-02CE-41A3-BFC1-84CDF89A5D00}" destId="{3399FFDE-B192-4CDE-A667-F8F01CFB75E5}" srcOrd="0" destOrd="0" presId="urn:microsoft.com/office/officeart/2005/8/layout/radial6"/>
    <dgm:cxn modelId="{23FE5ED0-F9BC-4708-9BA7-ADAF6D5B8B04}" type="presOf" srcId="{6BA355FB-54E1-49BB-B265-3ED1685C7DA5}" destId="{84A0A600-5829-4192-B3C0-17AC11435498}" srcOrd="0" destOrd="0" presId="urn:microsoft.com/office/officeart/2005/8/layout/radial6"/>
    <dgm:cxn modelId="{D907472F-F0D7-439D-81C5-AFFCB4ADA59F}" type="presOf" srcId="{07534900-C2A1-4016-87A8-EB76D3E5B159}" destId="{F80A4875-A418-459B-A9CD-33A1442CED0E}" srcOrd="0" destOrd="0" presId="urn:microsoft.com/office/officeart/2005/8/layout/radial6"/>
    <dgm:cxn modelId="{59C793FC-CE62-4B66-BD70-83875B61AC44}" type="presOf" srcId="{0F3D4ECF-C0CF-41D3-971D-400614AFD79F}" destId="{A554A2DF-C2C1-4860-9CCB-13EADF2166CA}" srcOrd="0" destOrd="0" presId="urn:microsoft.com/office/officeart/2005/8/layout/radial6"/>
    <dgm:cxn modelId="{FA439A10-FB16-4AFA-9AB7-718C8775B924}" type="presOf" srcId="{825719FE-CB3E-4B49-A700-96B3FF96FA26}" destId="{C0C48765-0598-4407-A908-537D52D866C6}" srcOrd="0" destOrd="0" presId="urn:microsoft.com/office/officeart/2005/8/layout/radial6"/>
    <dgm:cxn modelId="{B304FFDF-4736-4E8A-B26F-6C14B03FB2CA}" srcId="{B9689E67-7D2F-4D6B-A25A-D5E9816E271A}" destId="{EC574D09-02CE-41A3-BFC1-84CDF89A5D00}" srcOrd="3" destOrd="0" parTransId="{C4E6145A-9550-42CF-B57C-2B06DF6F4C2B}" sibTransId="{615D3655-9FE3-4EF0-B024-72701027A050}"/>
    <dgm:cxn modelId="{8953856F-D1A1-4A6A-A5BC-D83A394F51D9}" type="presOf" srcId="{5104E898-A738-4D9E-9A98-EEBDB2177C13}" destId="{09467836-1290-4960-ADE9-0F7C8BA72B3C}" srcOrd="0" destOrd="0" presId="urn:microsoft.com/office/officeart/2005/8/layout/radial6"/>
    <dgm:cxn modelId="{ED38EEF0-225D-4A01-AD91-F2FAB3CEB1CF}" type="presParOf" srcId="{93699F94-DBB2-40EF-937D-4982B1A103EC}" destId="{6E0108F0-B019-41ED-A5E5-FAC4F3F86D44}" srcOrd="0" destOrd="0" presId="urn:microsoft.com/office/officeart/2005/8/layout/radial6"/>
    <dgm:cxn modelId="{F9D412D1-8E56-4333-86DB-93B7E3A91F0C}" type="presParOf" srcId="{93699F94-DBB2-40EF-937D-4982B1A103EC}" destId="{8ACA3874-11B4-4A37-A257-E01B9C0EFE73}" srcOrd="1" destOrd="0" presId="urn:microsoft.com/office/officeart/2005/8/layout/radial6"/>
    <dgm:cxn modelId="{5A31ADDE-A1B8-4E00-9C2E-B6636E5173CB}" type="presParOf" srcId="{93699F94-DBB2-40EF-937D-4982B1A103EC}" destId="{5C28D598-3FEF-4935-B46B-E6D7E7A2E0CD}" srcOrd="2" destOrd="0" presId="urn:microsoft.com/office/officeart/2005/8/layout/radial6"/>
    <dgm:cxn modelId="{A7617B51-25D3-4255-97B5-D0AFA875DE2C}" type="presParOf" srcId="{93699F94-DBB2-40EF-937D-4982B1A103EC}" destId="{F80A4875-A418-459B-A9CD-33A1442CED0E}" srcOrd="3" destOrd="0" presId="urn:microsoft.com/office/officeart/2005/8/layout/radial6"/>
    <dgm:cxn modelId="{AFCC59C2-0126-44EF-9D32-1F0B72C66DD4}" type="presParOf" srcId="{93699F94-DBB2-40EF-937D-4982B1A103EC}" destId="{09467836-1290-4960-ADE9-0F7C8BA72B3C}" srcOrd="4" destOrd="0" presId="urn:microsoft.com/office/officeart/2005/8/layout/radial6"/>
    <dgm:cxn modelId="{1D48B0F6-2491-45F7-A26A-5B985F94185E}" type="presParOf" srcId="{93699F94-DBB2-40EF-937D-4982B1A103EC}" destId="{E4EB7E6A-72C1-4067-8F90-E77E236027CD}" srcOrd="5" destOrd="0" presId="urn:microsoft.com/office/officeart/2005/8/layout/radial6"/>
    <dgm:cxn modelId="{346D942E-F5AB-4022-A497-4732C29F790F}" type="presParOf" srcId="{93699F94-DBB2-40EF-937D-4982B1A103EC}" destId="{FEC74D6A-7A8A-47F3-A30E-6AD4383E3E91}" srcOrd="6" destOrd="0" presId="urn:microsoft.com/office/officeart/2005/8/layout/radial6"/>
    <dgm:cxn modelId="{CE2542BF-F1DC-410A-81C7-4952A5A4E5FF}" type="presParOf" srcId="{93699F94-DBB2-40EF-937D-4982B1A103EC}" destId="{B367D951-CA42-4679-97CF-3E77FE8AA960}" srcOrd="7" destOrd="0" presId="urn:microsoft.com/office/officeart/2005/8/layout/radial6"/>
    <dgm:cxn modelId="{8673E732-47AF-4738-9113-EB49B4B5C755}" type="presParOf" srcId="{93699F94-DBB2-40EF-937D-4982B1A103EC}" destId="{BAC792B3-45FF-4132-A7BE-DADD65198221}" srcOrd="8" destOrd="0" presId="urn:microsoft.com/office/officeart/2005/8/layout/radial6"/>
    <dgm:cxn modelId="{CF9480E0-7A00-425F-9F5F-8C799CCC989E}" type="presParOf" srcId="{93699F94-DBB2-40EF-937D-4982B1A103EC}" destId="{8B774AB2-1295-44D4-AAAB-1E7FEC274340}" srcOrd="9" destOrd="0" presId="urn:microsoft.com/office/officeart/2005/8/layout/radial6"/>
    <dgm:cxn modelId="{FB69E442-87CD-400C-9030-738267F3F649}" type="presParOf" srcId="{93699F94-DBB2-40EF-937D-4982B1A103EC}" destId="{3399FFDE-B192-4CDE-A667-F8F01CFB75E5}" srcOrd="10" destOrd="0" presId="urn:microsoft.com/office/officeart/2005/8/layout/radial6"/>
    <dgm:cxn modelId="{753AD79E-C745-4345-AFF8-E4C6BFEEC4C0}" type="presParOf" srcId="{93699F94-DBB2-40EF-937D-4982B1A103EC}" destId="{520CE3B0-4E54-4893-87C6-2DCAD1436695}" srcOrd="11" destOrd="0" presId="urn:microsoft.com/office/officeart/2005/8/layout/radial6"/>
    <dgm:cxn modelId="{AB2C5F8C-0FA9-4C81-9FCA-0D2875E9E530}" type="presParOf" srcId="{93699F94-DBB2-40EF-937D-4982B1A103EC}" destId="{AA18455D-4830-4F46-A416-67EAEC84D564}" srcOrd="12" destOrd="0" presId="urn:microsoft.com/office/officeart/2005/8/layout/radial6"/>
    <dgm:cxn modelId="{36DC1AB5-DFB1-41E2-B858-4A17F5F410FC}" type="presParOf" srcId="{93699F94-DBB2-40EF-937D-4982B1A103EC}" destId="{C0C48765-0598-4407-A908-537D52D866C6}" srcOrd="13" destOrd="0" presId="urn:microsoft.com/office/officeart/2005/8/layout/radial6"/>
    <dgm:cxn modelId="{C399A5C5-2008-45B9-ADAF-F724A4616BD4}" type="presParOf" srcId="{93699F94-DBB2-40EF-937D-4982B1A103EC}" destId="{D7F78ED6-485A-480F-AD5E-C4669EC60884}" srcOrd="14" destOrd="0" presId="urn:microsoft.com/office/officeart/2005/8/layout/radial6"/>
    <dgm:cxn modelId="{C9E663D1-EC02-42F3-AD51-AEC0045DDCC2}" type="presParOf" srcId="{93699F94-DBB2-40EF-937D-4982B1A103EC}" destId="{01B93926-AA51-4DB2-9A51-F7BF47C81DB2}" srcOrd="15" destOrd="0" presId="urn:microsoft.com/office/officeart/2005/8/layout/radial6"/>
    <dgm:cxn modelId="{F09CA688-4FAF-4750-8356-2AFFC9736BB6}" type="presParOf" srcId="{93699F94-DBB2-40EF-937D-4982B1A103EC}" destId="{A554A2DF-C2C1-4860-9CCB-13EADF2166CA}" srcOrd="16" destOrd="0" presId="urn:microsoft.com/office/officeart/2005/8/layout/radial6"/>
    <dgm:cxn modelId="{DA513C07-9503-4C7F-A715-47731DBFA42D}" type="presParOf" srcId="{93699F94-DBB2-40EF-937D-4982B1A103EC}" destId="{31ED78C1-912D-4792-A474-ADB44F0D33D8}" srcOrd="17" destOrd="0" presId="urn:microsoft.com/office/officeart/2005/8/layout/radial6"/>
    <dgm:cxn modelId="{ADF123C1-3361-41A6-AA07-2B5E3190CCB6}" type="presParOf" srcId="{93699F94-DBB2-40EF-937D-4982B1A103EC}" destId="{84A0A600-5829-4192-B3C0-17AC11435498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6A924C-419C-42E2-8D1C-3B753A40DC9F}" type="doc">
      <dgm:prSet loTypeId="urn:microsoft.com/office/officeart/2005/8/layout/process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1C4DCD94-E7DE-4309-B3CA-01CB0A02D8BF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3600" b="1" dirty="0" smtClean="0">
              <a:solidFill>
                <a:srgbClr val="C00000"/>
              </a:solidFill>
            </a:rPr>
            <a:t>Основные цели терроризма</a:t>
          </a:r>
          <a:endParaRPr lang="ru-RU" sz="3600" b="1" dirty="0">
            <a:solidFill>
              <a:srgbClr val="C00000"/>
            </a:solidFill>
          </a:endParaRPr>
        </a:p>
      </dgm:t>
    </dgm:pt>
    <dgm:pt modelId="{30F36AD5-2063-4469-8554-489427AE0B03}" type="parTrans" cxnId="{0FD9342A-C881-43FE-8132-6479FEEE4B45}">
      <dgm:prSet/>
      <dgm:spPr/>
      <dgm:t>
        <a:bodyPr/>
        <a:lstStyle/>
        <a:p>
          <a:endParaRPr lang="ru-RU"/>
        </a:p>
      </dgm:t>
    </dgm:pt>
    <dgm:pt modelId="{BD044E8B-8BEA-4541-92A5-E18F4642C7B5}" type="sibTrans" cxnId="{0FD9342A-C881-43FE-8132-6479FEEE4B45}">
      <dgm:prSet/>
      <dgm:spPr/>
      <dgm:t>
        <a:bodyPr/>
        <a:lstStyle/>
        <a:p>
          <a:endParaRPr lang="ru-RU"/>
        </a:p>
      </dgm:t>
    </dgm:pt>
    <dgm:pt modelId="{D95AB62C-95C9-4AF6-A872-74B336EDC2E7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2400" b="1" dirty="0" smtClean="0"/>
            <a:t>Дестабилизация и разрушение фундаментальных политических, конституционных, экономических или социальных структур страны или международной организации</a:t>
          </a:r>
          <a:endParaRPr lang="ru-RU" sz="2400" b="1" dirty="0"/>
        </a:p>
      </dgm:t>
    </dgm:pt>
    <dgm:pt modelId="{9BD49194-5CB0-4D7F-A685-06153A2C85ED}" type="parTrans" cxnId="{A717D16C-EFA0-4B49-90D3-D546A358D094}">
      <dgm:prSet/>
      <dgm:spPr/>
      <dgm:t>
        <a:bodyPr/>
        <a:lstStyle/>
        <a:p>
          <a:endParaRPr lang="ru-RU"/>
        </a:p>
      </dgm:t>
    </dgm:pt>
    <dgm:pt modelId="{1D7A80EC-C3D0-461D-9AA8-3950EA692E48}" type="sibTrans" cxnId="{A717D16C-EFA0-4B49-90D3-D546A358D094}">
      <dgm:prSet/>
      <dgm:spPr/>
      <dgm:t>
        <a:bodyPr/>
        <a:lstStyle/>
        <a:p>
          <a:endParaRPr lang="ru-RU"/>
        </a:p>
      </dgm:t>
    </dgm:pt>
    <dgm:pt modelId="{353A7A90-F63C-4BC6-B07A-ACEEB5C63EFD}">
      <dgm:prSet custT="1"/>
      <dgm:spPr>
        <a:solidFill>
          <a:schemeClr val="bg1"/>
        </a:solidFill>
      </dgm:spPr>
      <dgm:t>
        <a:bodyPr/>
        <a:lstStyle/>
        <a:p>
          <a:r>
            <a:rPr lang="ru-RU" sz="2400" b="1" dirty="0" smtClean="0"/>
            <a:t>Принуждение органов власти, международных организаций или отдельных должностных лиц к выполнению требований террористов</a:t>
          </a:r>
          <a:endParaRPr lang="ru-RU" sz="2400" b="1" dirty="0"/>
        </a:p>
      </dgm:t>
    </dgm:pt>
    <dgm:pt modelId="{ECCDD553-7DC1-4690-96DC-D78F81778BB5}" type="parTrans" cxnId="{DC3B50AA-782A-42C1-A5D1-FBCF121B4307}">
      <dgm:prSet/>
      <dgm:spPr/>
      <dgm:t>
        <a:bodyPr/>
        <a:lstStyle/>
        <a:p>
          <a:endParaRPr lang="ru-RU"/>
        </a:p>
      </dgm:t>
    </dgm:pt>
    <dgm:pt modelId="{28CAF792-2358-4A79-B574-27AF4181032F}" type="sibTrans" cxnId="{DC3B50AA-782A-42C1-A5D1-FBCF121B4307}">
      <dgm:prSet/>
      <dgm:spPr/>
      <dgm:t>
        <a:bodyPr/>
        <a:lstStyle/>
        <a:p>
          <a:endParaRPr lang="ru-RU"/>
        </a:p>
      </dgm:t>
    </dgm:pt>
    <dgm:pt modelId="{57318538-23BF-48F3-80F4-6F22ED55AD2B}">
      <dgm:prSet custT="1"/>
      <dgm:spPr>
        <a:solidFill>
          <a:schemeClr val="bg1"/>
        </a:solidFill>
      </dgm:spPr>
      <dgm:t>
        <a:bodyPr/>
        <a:lstStyle/>
        <a:p>
          <a:r>
            <a:rPr lang="ru-RU" sz="2400" b="1" dirty="0" smtClean="0"/>
            <a:t>Устрашение населения</a:t>
          </a:r>
          <a:endParaRPr lang="ru-RU" sz="2400" b="1" dirty="0"/>
        </a:p>
      </dgm:t>
    </dgm:pt>
    <dgm:pt modelId="{01D65883-EC22-4CC8-A076-5F02AA04BAAE}" type="parTrans" cxnId="{81783EED-B337-4679-8316-39736EBEA8FF}">
      <dgm:prSet/>
      <dgm:spPr/>
      <dgm:t>
        <a:bodyPr/>
        <a:lstStyle/>
        <a:p>
          <a:endParaRPr lang="ru-RU"/>
        </a:p>
      </dgm:t>
    </dgm:pt>
    <dgm:pt modelId="{D87D6A8C-71D8-438E-A4F3-87BA86EFA6EE}" type="sibTrans" cxnId="{81783EED-B337-4679-8316-39736EBEA8FF}">
      <dgm:prSet/>
      <dgm:spPr/>
      <dgm:t>
        <a:bodyPr/>
        <a:lstStyle/>
        <a:p>
          <a:endParaRPr lang="ru-RU"/>
        </a:p>
      </dgm:t>
    </dgm:pt>
    <dgm:pt modelId="{38FB6F77-CDA2-4722-9F2F-2819DAAF0527}" type="pres">
      <dgm:prSet presAssocID="{8D6A924C-419C-42E2-8D1C-3B753A40DC9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4B846A-15B8-479B-90BD-703F6DFDAF32}" type="pres">
      <dgm:prSet presAssocID="{D95AB62C-95C9-4AF6-A872-74B336EDC2E7}" presName="boxAndChildren" presStyleCnt="0"/>
      <dgm:spPr/>
    </dgm:pt>
    <dgm:pt modelId="{44759991-348A-4053-BEAA-A6808DE2993C}" type="pres">
      <dgm:prSet presAssocID="{D95AB62C-95C9-4AF6-A872-74B336EDC2E7}" presName="parentTextBox" presStyleLbl="node1" presStyleIdx="0" presStyleCnt="4" custScaleY="112538" custLinFactNeighborX="-119" custLinFactNeighborY="-7439"/>
      <dgm:spPr/>
      <dgm:t>
        <a:bodyPr/>
        <a:lstStyle/>
        <a:p>
          <a:endParaRPr lang="ru-RU"/>
        </a:p>
      </dgm:t>
    </dgm:pt>
    <dgm:pt modelId="{61C9949A-196C-4ACA-9ABE-9F87B147F0F6}" type="pres">
      <dgm:prSet presAssocID="{28CAF792-2358-4A79-B574-27AF4181032F}" presName="sp" presStyleCnt="0"/>
      <dgm:spPr/>
    </dgm:pt>
    <dgm:pt modelId="{DD615081-1E39-47E5-8870-5CE30538E1F3}" type="pres">
      <dgm:prSet presAssocID="{353A7A90-F63C-4BC6-B07A-ACEEB5C63EFD}" presName="arrowAndChildren" presStyleCnt="0"/>
      <dgm:spPr/>
    </dgm:pt>
    <dgm:pt modelId="{152935B2-C05F-43E7-A5DF-B7679D5425FF}" type="pres">
      <dgm:prSet presAssocID="{353A7A90-F63C-4BC6-B07A-ACEEB5C63EFD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00A4AA1B-9819-469A-AA61-CE14455246A8}" type="pres">
      <dgm:prSet presAssocID="{D87D6A8C-71D8-438E-A4F3-87BA86EFA6EE}" presName="sp" presStyleCnt="0"/>
      <dgm:spPr/>
    </dgm:pt>
    <dgm:pt modelId="{93C15F02-6F08-46DB-9C46-B54801E47CB8}" type="pres">
      <dgm:prSet presAssocID="{57318538-23BF-48F3-80F4-6F22ED55AD2B}" presName="arrowAndChildren" presStyleCnt="0"/>
      <dgm:spPr/>
    </dgm:pt>
    <dgm:pt modelId="{0D58B4B6-79C1-47AF-A8BC-34867FD19F29}" type="pres">
      <dgm:prSet presAssocID="{57318538-23BF-48F3-80F4-6F22ED55AD2B}" presName="parentTextArrow" presStyleLbl="node1" presStyleIdx="2" presStyleCnt="4" custScaleY="90124" custLinFactNeighborX="357" custLinFactNeighborY="2631"/>
      <dgm:spPr/>
      <dgm:t>
        <a:bodyPr/>
        <a:lstStyle/>
        <a:p>
          <a:endParaRPr lang="ru-RU"/>
        </a:p>
      </dgm:t>
    </dgm:pt>
    <dgm:pt modelId="{140F6111-C087-4385-8724-3A3D651F27B3}" type="pres">
      <dgm:prSet presAssocID="{BD044E8B-8BEA-4541-92A5-E18F4642C7B5}" presName="sp" presStyleCnt="0"/>
      <dgm:spPr/>
    </dgm:pt>
    <dgm:pt modelId="{0596A671-2391-4C32-8A57-B5C3257C8526}" type="pres">
      <dgm:prSet presAssocID="{1C4DCD94-E7DE-4309-B3CA-01CB0A02D8BF}" presName="arrowAndChildren" presStyleCnt="0"/>
      <dgm:spPr/>
    </dgm:pt>
    <dgm:pt modelId="{EFBCAD7E-5BA8-4700-9B16-092DC3110ACE}" type="pres">
      <dgm:prSet presAssocID="{1C4DCD94-E7DE-4309-B3CA-01CB0A02D8BF}" presName="parentTextArrow" presStyleLbl="node1" presStyleIdx="3" presStyleCnt="4" custLinFactNeighborX="-238" custLinFactNeighborY="806"/>
      <dgm:spPr/>
      <dgm:t>
        <a:bodyPr/>
        <a:lstStyle/>
        <a:p>
          <a:endParaRPr lang="ru-RU"/>
        </a:p>
      </dgm:t>
    </dgm:pt>
  </dgm:ptLst>
  <dgm:cxnLst>
    <dgm:cxn modelId="{5A037124-7B01-4E09-841B-9BF4670CF68C}" type="presOf" srcId="{8D6A924C-419C-42E2-8D1C-3B753A40DC9F}" destId="{38FB6F77-CDA2-4722-9F2F-2819DAAF0527}" srcOrd="0" destOrd="0" presId="urn:microsoft.com/office/officeart/2005/8/layout/process4"/>
    <dgm:cxn modelId="{FDE78223-E998-4230-A8B5-07095FBC5241}" type="presOf" srcId="{57318538-23BF-48F3-80F4-6F22ED55AD2B}" destId="{0D58B4B6-79C1-47AF-A8BC-34867FD19F29}" srcOrd="0" destOrd="0" presId="urn:microsoft.com/office/officeart/2005/8/layout/process4"/>
    <dgm:cxn modelId="{2EF1EA61-2810-448B-8996-8EF124F7A26F}" type="presOf" srcId="{353A7A90-F63C-4BC6-B07A-ACEEB5C63EFD}" destId="{152935B2-C05F-43E7-A5DF-B7679D5425FF}" srcOrd="0" destOrd="0" presId="urn:microsoft.com/office/officeart/2005/8/layout/process4"/>
    <dgm:cxn modelId="{38DE5FEC-4FD1-4D45-A128-47566FEF9251}" type="presOf" srcId="{1C4DCD94-E7DE-4309-B3CA-01CB0A02D8BF}" destId="{EFBCAD7E-5BA8-4700-9B16-092DC3110ACE}" srcOrd="0" destOrd="0" presId="urn:microsoft.com/office/officeart/2005/8/layout/process4"/>
    <dgm:cxn modelId="{FA2F1DB5-6F2F-4CB0-B5BC-53186A5B4A82}" type="presOf" srcId="{D95AB62C-95C9-4AF6-A872-74B336EDC2E7}" destId="{44759991-348A-4053-BEAA-A6808DE2993C}" srcOrd="0" destOrd="0" presId="urn:microsoft.com/office/officeart/2005/8/layout/process4"/>
    <dgm:cxn modelId="{DC3B50AA-782A-42C1-A5D1-FBCF121B4307}" srcId="{8D6A924C-419C-42E2-8D1C-3B753A40DC9F}" destId="{353A7A90-F63C-4BC6-B07A-ACEEB5C63EFD}" srcOrd="2" destOrd="0" parTransId="{ECCDD553-7DC1-4690-96DC-D78F81778BB5}" sibTransId="{28CAF792-2358-4A79-B574-27AF4181032F}"/>
    <dgm:cxn modelId="{81783EED-B337-4679-8316-39736EBEA8FF}" srcId="{8D6A924C-419C-42E2-8D1C-3B753A40DC9F}" destId="{57318538-23BF-48F3-80F4-6F22ED55AD2B}" srcOrd="1" destOrd="0" parTransId="{01D65883-EC22-4CC8-A076-5F02AA04BAAE}" sibTransId="{D87D6A8C-71D8-438E-A4F3-87BA86EFA6EE}"/>
    <dgm:cxn modelId="{A717D16C-EFA0-4B49-90D3-D546A358D094}" srcId="{8D6A924C-419C-42E2-8D1C-3B753A40DC9F}" destId="{D95AB62C-95C9-4AF6-A872-74B336EDC2E7}" srcOrd="3" destOrd="0" parTransId="{9BD49194-5CB0-4D7F-A685-06153A2C85ED}" sibTransId="{1D7A80EC-C3D0-461D-9AA8-3950EA692E48}"/>
    <dgm:cxn modelId="{0FD9342A-C881-43FE-8132-6479FEEE4B45}" srcId="{8D6A924C-419C-42E2-8D1C-3B753A40DC9F}" destId="{1C4DCD94-E7DE-4309-B3CA-01CB0A02D8BF}" srcOrd="0" destOrd="0" parTransId="{30F36AD5-2063-4469-8554-489427AE0B03}" sibTransId="{BD044E8B-8BEA-4541-92A5-E18F4642C7B5}"/>
    <dgm:cxn modelId="{19645F3C-91C7-48C4-81F8-AD4AD22470DC}" type="presParOf" srcId="{38FB6F77-CDA2-4722-9F2F-2819DAAF0527}" destId="{304B846A-15B8-479B-90BD-703F6DFDAF32}" srcOrd="0" destOrd="0" presId="urn:microsoft.com/office/officeart/2005/8/layout/process4"/>
    <dgm:cxn modelId="{EBEE9A23-1A4D-4BCF-902C-3FF5D2F41DF3}" type="presParOf" srcId="{304B846A-15B8-479B-90BD-703F6DFDAF32}" destId="{44759991-348A-4053-BEAA-A6808DE2993C}" srcOrd="0" destOrd="0" presId="urn:microsoft.com/office/officeart/2005/8/layout/process4"/>
    <dgm:cxn modelId="{E7FA7D23-8A56-4B56-AFEC-1BC91E54FBB7}" type="presParOf" srcId="{38FB6F77-CDA2-4722-9F2F-2819DAAF0527}" destId="{61C9949A-196C-4ACA-9ABE-9F87B147F0F6}" srcOrd="1" destOrd="0" presId="urn:microsoft.com/office/officeart/2005/8/layout/process4"/>
    <dgm:cxn modelId="{56DB3584-3785-457E-9277-711381E8BC27}" type="presParOf" srcId="{38FB6F77-CDA2-4722-9F2F-2819DAAF0527}" destId="{DD615081-1E39-47E5-8870-5CE30538E1F3}" srcOrd="2" destOrd="0" presId="urn:microsoft.com/office/officeart/2005/8/layout/process4"/>
    <dgm:cxn modelId="{F0E50A52-DFA7-4EED-9750-3449A55D86B1}" type="presParOf" srcId="{DD615081-1E39-47E5-8870-5CE30538E1F3}" destId="{152935B2-C05F-43E7-A5DF-B7679D5425FF}" srcOrd="0" destOrd="0" presId="urn:microsoft.com/office/officeart/2005/8/layout/process4"/>
    <dgm:cxn modelId="{6DB42AFA-A16D-4FDF-9FBE-D6E384ECBA78}" type="presParOf" srcId="{38FB6F77-CDA2-4722-9F2F-2819DAAF0527}" destId="{00A4AA1B-9819-469A-AA61-CE14455246A8}" srcOrd="3" destOrd="0" presId="urn:microsoft.com/office/officeart/2005/8/layout/process4"/>
    <dgm:cxn modelId="{58CC952E-F812-496A-89EA-C1F54190887F}" type="presParOf" srcId="{38FB6F77-CDA2-4722-9F2F-2819DAAF0527}" destId="{93C15F02-6F08-46DB-9C46-B54801E47CB8}" srcOrd="4" destOrd="0" presId="urn:microsoft.com/office/officeart/2005/8/layout/process4"/>
    <dgm:cxn modelId="{4F8461A6-1F6F-42C5-A8C4-ECE9F7E38BDC}" type="presParOf" srcId="{93C15F02-6F08-46DB-9C46-B54801E47CB8}" destId="{0D58B4B6-79C1-47AF-A8BC-34867FD19F29}" srcOrd="0" destOrd="0" presId="urn:microsoft.com/office/officeart/2005/8/layout/process4"/>
    <dgm:cxn modelId="{48973B96-980C-4080-BD77-CFE7663162E9}" type="presParOf" srcId="{38FB6F77-CDA2-4722-9F2F-2819DAAF0527}" destId="{140F6111-C087-4385-8724-3A3D651F27B3}" srcOrd="5" destOrd="0" presId="urn:microsoft.com/office/officeart/2005/8/layout/process4"/>
    <dgm:cxn modelId="{14BFA7E4-084B-4F21-9AEB-B9645E4BD95A}" type="presParOf" srcId="{38FB6F77-CDA2-4722-9F2F-2819DAAF0527}" destId="{0596A671-2391-4C32-8A57-B5C3257C8526}" srcOrd="6" destOrd="0" presId="urn:microsoft.com/office/officeart/2005/8/layout/process4"/>
    <dgm:cxn modelId="{65C8FC92-08C9-45B6-98B1-46AD38E5FE57}" type="presParOf" srcId="{0596A671-2391-4C32-8A57-B5C3257C8526}" destId="{EFBCAD7E-5BA8-4700-9B16-092DC3110ACE}" srcOrd="0" destOrd="0" presId="urn:microsoft.com/office/officeart/2005/8/layout/process4"/>
  </dgm:cxnLst>
  <dgm:bg>
    <a:solidFill>
      <a:schemeClr val="bg1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28F9AC-BD36-4C90-AF74-59ECC5367746}" type="doc">
      <dgm:prSet loTypeId="urn:microsoft.com/office/officeart/2005/8/layout/hProcess9" loCatId="process" qsTypeId="urn:microsoft.com/office/officeart/2005/8/quickstyle/simple1" qsCatId="simple" csTypeId="urn:microsoft.com/office/officeart/2005/8/colors/accent0_1" csCatId="mainScheme" phldr="1"/>
      <dgm:spPr/>
    </dgm:pt>
    <dgm:pt modelId="{5823F879-06D6-4DBB-90B8-A4A6A7BFFB54}">
      <dgm:prSet phldrT="[Текст]" custT="1"/>
      <dgm:spPr/>
      <dgm:t>
        <a:bodyPr/>
        <a:lstStyle/>
        <a:p>
          <a:r>
            <a:rPr lang="ru-RU" sz="1800" b="1" dirty="0" smtClean="0"/>
            <a:t>Линейно-иерархическая структура </a:t>
          </a:r>
        </a:p>
        <a:p>
          <a:r>
            <a:rPr lang="ru-RU" sz="1800" dirty="0" smtClean="0"/>
            <a:t>четкая централизованная система управления: штаб – округ – район – оперативные ячейки (из 5-7 чел.)</a:t>
          </a:r>
          <a:endParaRPr lang="ru-RU" sz="1800" dirty="0"/>
        </a:p>
      </dgm:t>
    </dgm:pt>
    <dgm:pt modelId="{7E7CEB0F-3B2A-49DC-AF99-C0CC8FBFD669}" type="parTrans" cxnId="{ABBF6621-CADF-4868-AFD9-3169B83BDBA5}">
      <dgm:prSet/>
      <dgm:spPr/>
      <dgm:t>
        <a:bodyPr/>
        <a:lstStyle/>
        <a:p>
          <a:endParaRPr lang="ru-RU"/>
        </a:p>
      </dgm:t>
    </dgm:pt>
    <dgm:pt modelId="{4FC94CCA-209F-4A80-AB5A-BD7BB3739D0D}" type="sibTrans" cxnId="{ABBF6621-CADF-4868-AFD9-3169B83BDBA5}">
      <dgm:prSet/>
      <dgm:spPr/>
      <dgm:t>
        <a:bodyPr/>
        <a:lstStyle/>
        <a:p>
          <a:endParaRPr lang="ru-RU"/>
        </a:p>
      </dgm:t>
    </dgm:pt>
    <dgm:pt modelId="{82156877-2C38-4506-8EDF-816B7579D0E2}">
      <dgm:prSet custT="1"/>
      <dgm:spPr/>
      <dgm:t>
        <a:bodyPr/>
        <a:lstStyle/>
        <a:p>
          <a:r>
            <a:rPr lang="ru-RU" sz="1800" b="1" dirty="0" smtClean="0"/>
            <a:t>Структура «звезда», «осевая структура», «виноградная гроздь»</a:t>
          </a:r>
        </a:p>
        <a:p>
          <a:r>
            <a:rPr lang="ru-RU" sz="1800" dirty="0" smtClean="0"/>
            <a:t>каждый член ячейки знает только своего руководителя, а тот – 1-2 членов вышестоящего звена</a:t>
          </a:r>
          <a:endParaRPr lang="ru-RU" sz="1800" dirty="0"/>
        </a:p>
      </dgm:t>
    </dgm:pt>
    <dgm:pt modelId="{60959096-B122-4C70-83D5-D929440E0C52}" type="parTrans" cxnId="{A785C5BA-40A5-4066-A8CD-8DB224631A46}">
      <dgm:prSet/>
      <dgm:spPr/>
      <dgm:t>
        <a:bodyPr/>
        <a:lstStyle/>
        <a:p>
          <a:endParaRPr lang="ru-RU"/>
        </a:p>
      </dgm:t>
    </dgm:pt>
    <dgm:pt modelId="{F3730526-B866-4324-B135-68C82DB388D4}" type="sibTrans" cxnId="{A785C5BA-40A5-4066-A8CD-8DB224631A46}">
      <dgm:prSet/>
      <dgm:spPr/>
      <dgm:t>
        <a:bodyPr/>
        <a:lstStyle/>
        <a:p>
          <a:endParaRPr lang="ru-RU"/>
        </a:p>
      </dgm:t>
    </dgm:pt>
    <dgm:pt modelId="{83AED979-5C57-40DE-A8DE-18B70ACE4F24}">
      <dgm:prSet custT="1"/>
      <dgm:spPr/>
      <dgm:t>
        <a:bodyPr/>
        <a:lstStyle/>
        <a:p>
          <a:r>
            <a:rPr lang="ru-RU" sz="1800" b="1" dirty="0" smtClean="0"/>
            <a:t>Сетевая модель</a:t>
          </a:r>
        </a:p>
        <a:p>
          <a:r>
            <a:rPr lang="ru-RU" sz="1600" dirty="0" smtClean="0"/>
            <a:t>Нет иерархии. Общая идеология, религиозная или этническая доминанта. Ячейки автономны, самостоятельны, что способствует возникновению новых форм и методов террористических атак</a:t>
          </a:r>
          <a:endParaRPr lang="ru-RU" sz="1600" dirty="0"/>
        </a:p>
      </dgm:t>
    </dgm:pt>
    <dgm:pt modelId="{020204CF-84A3-4B08-9000-9E6F0A3C4E0F}" type="parTrans" cxnId="{E31B434C-0381-4FBC-81C3-D1923A34FEF3}">
      <dgm:prSet/>
      <dgm:spPr/>
      <dgm:t>
        <a:bodyPr/>
        <a:lstStyle/>
        <a:p>
          <a:endParaRPr lang="ru-RU"/>
        </a:p>
      </dgm:t>
    </dgm:pt>
    <dgm:pt modelId="{85EEBAEF-1818-474E-A7E6-A008CEF58D2B}" type="sibTrans" cxnId="{E31B434C-0381-4FBC-81C3-D1923A34FEF3}">
      <dgm:prSet/>
      <dgm:spPr/>
      <dgm:t>
        <a:bodyPr/>
        <a:lstStyle/>
        <a:p>
          <a:endParaRPr lang="ru-RU"/>
        </a:p>
      </dgm:t>
    </dgm:pt>
    <dgm:pt modelId="{DCADA3B8-8225-497A-BA89-129E9B9A5874}" type="pres">
      <dgm:prSet presAssocID="{BE28F9AC-BD36-4C90-AF74-59ECC5367746}" presName="CompostProcess" presStyleCnt="0">
        <dgm:presLayoutVars>
          <dgm:dir/>
          <dgm:resizeHandles val="exact"/>
        </dgm:presLayoutVars>
      </dgm:prSet>
      <dgm:spPr/>
    </dgm:pt>
    <dgm:pt modelId="{B7A9E506-45E4-4315-A677-BCFFC48FA54B}" type="pres">
      <dgm:prSet presAssocID="{BE28F9AC-BD36-4C90-AF74-59ECC5367746}" presName="arrow" presStyleLbl="bgShp" presStyleIdx="0" presStyleCnt="1"/>
      <dgm:spPr/>
    </dgm:pt>
    <dgm:pt modelId="{67C34F5E-DB9E-4C3D-AF8F-A29F57C50E72}" type="pres">
      <dgm:prSet presAssocID="{BE28F9AC-BD36-4C90-AF74-59ECC5367746}" presName="linearProcess" presStyleCnt="0"/>
      <dgm:spPr/>
    </dgm:pt>
    <dgm:pt modelId="{7B46C49E-11DD-4B52-99A2-4A6CD3A1BA73}" type="pres">
      <dgm:prSet presAssocID="{5823F879-06D6-4DBB-90B8-A4A6A7BFFB54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0A4996-319E-4AA4-A5C7-E232514C1AB3}" type="pres">
      <dgm:prSet presAssocID="{4FC94CCA-209F-4A80-AB5A-BD7BB3739D0D}" presName="sibTrans" presStyleCnt="0"/>
      <dgm:spPr/>
    </dgm:pt>
    <dgm:pt modelId="{0E6CDE61-1459-4A1E-9733-278F6EA09CFB}" type="pres">
      <dgm:prSet presAssocID="{82156877-2C38-4506-8EDF-816B7579D0E2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F2AAFE-0046-49C9-9C74-DC53B31FD454}" type="pres">
      <dgm:prSet presAssocID="{F3730526-B866-4324-B135-68C82DB388D4}" presName="sibTrans" presStyleCnt="0"/>
      <dgm:spPr/>
    </dgm:pt>
    <dgm:pt modelId="{F1DB19B8-2ADE-4225-8A9F-3E6B6F2EF383}" type="pres">
      <dgm:prSet presAssocID="{83AED979-5C57-40DE-A8DE-18B70ACE4F24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A6743B-2E35-4E39-B53A-0972CC4173FA}" type="presOf" srcId="{BE28F9AC-BD36-4C90-AF74-59ECC5367746}" destId="{DCADA3B8-8225-497A-BA89-129E9B9A5874}" srcOrd="0" destOrd="0" presId="urn:microsoft.com/office/officeart/2005/8/layout/hProcess9"/>
    <dgm:cxn modelId="{ABBF6621-CADF-4868-AFD9-3169B83BDBA5}" srcId="{BE28F9AC-BD36-4C90-AF74-59ECC5367746}" destId="{5823F879-06D6-4DBB-90B8-A4A6A7BFFB54}" srcOrd="0" destOrd="0" parTransId="{7E7CEB0F-3B2A-49DC-AF99-C0CC8FBFD669}" sibTransId="{4FC94CCA-209F-4A80-AB5A-BD7BB3739D0D}"/>
    <dgm:cxn modelId="{A785C5BA-40A5-4066-A8CD-8DB224631A46}" srcId="{BE28F9AC-BD36-4C90-AF74-59ECC5367746}" destId="{82156877-2C38-4506-8EDF-816B7579D0E2}" srcOrd="1" destOrd="0" parTransId="{60959096-B122-4C70-83D5-D929440E0C52}" sibTransId="{F3730526-B866-4324-B135-68C82DB388D4}"/>
    <dgm:cxn modelId="{9E8451A6-4CE1-4A22-8BBD-58B88C68C130}" type="presOf" srcId="{83AED979-5C57-40DE-A8DE-18B70ACE4F24}" destId="{F1DB19B8-2ADE-4225-8A9F-3E6B6F2EF383}" srcOrd="0" destOrd="0" presId="urn:microsoft.com/office/officeart/2005/8/layout/hProcess9"/>
    <dgm:cxn modelId="{2CC5FB18-96C9-42C2-BC03-912E263A2D95}" type="presOf" srcId="{82156877-2C38-4506-8EDF-816B7579D0E2}" destId="{0E6CDE61-1459-4A1E-9733-278F6EA09CFB}" srcOrd="0" destOrd="0" presId="urn:microsoft.com/office/officeart/2005/8/layout/hProcess9"/>
    <dgm:cxn modelId="{E31B434C-0381-4FBC-81C3-D1923A34FEF3}" srcId="{BE28F9AC-BD36-4C90-AF74-59ECC5367746}" destId="{83AED979-5C57-40DE-A8DE-18B70ACE4F24}" srcOrd="2" destOrd="0" parTransId="{020204CF-84A3-4B08-9000-9E6F0A3C4E0F}" sibTransId="{85EEBAEF-1818-474E-A7E6-A008CEF58D2B}"/>
    <dgm:cxn modelId="{6409BDC5-3F34-4E71-9524-C44AEAF9896A}" type="presOf" srcId="{5823F879-06D6-4DBB-90B8-A4A6A7BFFB54}" destId="{7B46C49E-11DD-4B52-99A2-4A6CD3A1BA73}" srcOrd="0" destOrd="0" presId="urn:microsoft.com/office/officeart/2005/8/layout/hProcess9"/>
    <dgm:cxn modelId="{30D7EE0D-FECD-4E5C-8C84-CE4202AEB23A}" type="presParOf" srcId="{DCADA3B8-8225-497A-BA89-129E9B9A5874}" destId="{B7A9E506-45E4-4315-A677-BCFFC48FA54B}" srcOrd="0" destOrd="0" presId="urn:microsoft.com/office/officeart/2005/8/layout/hProcess9"/>
    <dgm:cxn modelId="{D9413F54-4E3B-4A7E-BCFA-4DCEF593E06E}" type="presParOf" srcId="{DCADA3B8-8225-497A-BA89-129E9B9A5874}" destId="{67C34F5E-DB9E-4C3D-AF8F-A29F57C50E72}" srcOrd="1" destOrd="0" presId="urn:microsoft.com/office/officeart/2005/8/layout/hProcess9"/>
    <dgm:cxn modelId="{05BF44E0-5E77-4F2A-B9A4-0056EBE6CC05}" type="presParOf" srcId="{67C34F5E-DB9E-4C3D-AF8F-A29F57C50E72}" destId="{7B46C49E-11DD-4B52-99A2-4A6CD3A1BA73}" srcOrd="0" destOrd="0" presId="urn:microsoft.com/office/officeart/2005/8/layout/hProcess9"/>
    <dgm:cxn modelId="{D883CE28-61AC-4AE2-8C4C-B1F23186F6DC}" type="presParOf" srcId="{67C34F5E-DB9E-4C3D-AF8F-A29F57C50E72}" destId="{810A4996-319E-4AA4-A5C7-E232514C1AB3}" srcOrd="1" destOrd="0" presId="urn:microsoft.com/office/officeart/2005/8/layout/hProcess9"/>
    <dgm:cxn modelId="{A5650368-4F5F-4AAB-A5AC-117972CDAFC9}" type="presParOf" srcId="{67C34F5E-DB9E-4C3D-AF8F-A29F57C50E72}" destId="{0E6CDE61-1459-4A1E-9733-278F6EA09CFB}" srcOrd="2" destOrd="0" presId="urn:microsoft.com/office/officeart/2005/8/layout/hProcess9"/>
    <dgm:cxn modelId="{532E4811-82DC-4D40-8FD2-F2EA1ADDE553}" type="presParOf" srcId="{67C34F5E-DB9E-4C3D-AF8F-A29F57C50E72}" destId="{5DF2AAFE-0046-49C9-9C74-DC53B31FD454}" srcOrd="3" destOrd="0" presId="urn:microsoft.com/office/officeart/2005/8/layout/hProcess9"/>
    <dgm:cxn modelId="{045F3461-A521-4579-B137-A0F133376E7C}" type="presParOf" srcId="{67C34F5E-DB9E-4C3D-AF8F-A29F57C50E72}" destId="{F1DB19B8-2ADE-4225-8A9F-3E6B6F2EF38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177840-2595-41AC-8BCD-8A1A22759FC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06E07E8E-EE59-4EC0-97F7-F1EA32840D07}">
      <dgm:prSet phldrT="[Текст]"/>
      <dgm:spPr>
        <a:solidFill>
          <a:schemeClr val="bg1">
            <a:lumMod val="95000"/>
          </a:schemeClr>
        </a:solidFill>
        <a:ln>
          <a:solidFill>
            <a:schemeClr val="tx1"/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dirty="0" smtClean="0"/>
            <a:t>Характеристики террористической деятельности </a:t>
          </a:r>
          <a:endParaRPr lang="ru-RU" dirty="0"/>
        </a:p>
      </dgm:t>
    </dgm:pt>
    <dgm:pt modelId="{45467087-39C4-49C2-9E91-CEED773D23E2}" type="parTrans" cxnId="{E697DDB9-67CB-49E0-9A8B-A5D50723D72F}">
      <dgm:prSet/>
      <dgm:spPr/>
      <dgm:t>
        <a:bodyPr/>
        <a:lstStyle/>
        <a:p>
          <a:endParaRPr lang="ru-RU"/>
        </a:p>
      </dgm:t>
    </dgm:pt>
    <dgm:pt modelId="{3CCEBA0B-0E7C-4D24-BD44-53C8FF61351D}" type="sibTrans" cxnId="{E697DDB9-67CB-49E0-9A8B-A5D50723D72F}">
      <dgm:prSet/>
      <dgm:spPr/>
      <dgm:t>
        <a:bodyPr/>
        <a:lstStyle/>
        <a:p>
          <a:endParaRPr lang="ru-RU"/>
        </a:p>
      </dgm:t>
    </dgm:pt>
    <dgm:pt modelId="{6A7BC05A-F529-43B4-A621-E26239F5332E}">
      <dgm:prSet phldrT="[Текст]" custT="1"/>
      <dgm:spPr>
        <a:ln>
          <a:solidFill>
            <a:schemeClr val="tx1"/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ru-RU" sz="2800" dirty="0" smtClean="0"/>
            <a:t>Потенциальные объекты террористических посягательств</a:t>
          </a:r>
          <a:endParaRPr lang="ru-RU" sz="2800" dirty="0"/>
        </a:p>
      </dgm:t>
    </dgm:pt>
    <dgm:pt modelId="{106C3CF8-2455-4070-8F89-B400097A1CA3}" type="parTrans" cxnId="{3C3A60A7-E2F1-4178-871B-C06E20656497}">
      <dgm:prSet/>
      <dgm:spPr/>
      <dgm:t>
        <a:bodyPr/>
        <a:lstStyle/>
        <a:p>
          <a:endParaRPr lang="ru-RU"/>
        </a:p>
      </dgm:t>
    </dgm:pt>
    <dgm:pt modelId="{E0C9A336-C825-4192-BEFB-8B2797F51148}" type="sibTrans" cxnId="{3C3A60A7-E2F1-4178-871B-C06E20656497}">
      <dgm:prSet/>
      <dgm:spPr/>
      <dgm:t>
        <a:bodyPr/>
        <a:lstStyle/>
        <a:p>
          <a:endParaRPr lang="ru-RU"/>
        </a:p>
      </dgm:t>
    </dgm:pt>
    <dgm:pt modelId="{3D123429-AB45-47B7-9B99-C710ECFD9552}">
      <dgm:prSet custT="1"/>
      <dgm:spPr>
        <a:ln>
          <a:solidFill>
            <a:schemeClr val="tx1"/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ru-RU" sz="2800" dirty="0" smtClean="0"/>
            <a:t>Субъекты террористической деятельности </a:t>
          </a:r>
          <a:endParaRPr lang="ru-RU" sz="2800" dirty="0"/>
        </a:p>
      </dgm:t>
    </dgm:pt>
    <dgm:pt modelId="{0FCCB702-558E-40ED-9971-3C85500A81F3}" type="parTrans" cxnId="{08C3D09D-14EF-4272-842C-B6428F29A13A}">
      <dgm:prSet/>
      <dgm:spPr/>
      <dgm:t>
        <a:bodyPr/>
        <a:lstStyle/>
        <a:p>
          <a:endParaRPr lang="ru-RU"/>
        </a:p>
      </dgm:t>
    </dgm:pt>
    <dgm:pt modelId="{0B81FAEB-BDAA-4E6E-83EA-6FBB53D05E93}" type="sibTrans" cxnId="{08C3D09D-14EF-4272-842C-B6428F29A13A}">
      <dgm:prSet/>
      <dgm:spPr/>
      <dgm:t>
        <a:bodyPr/>
        <a:lstStyle/>
        <a:p>
          <a:endParaRPr lang="ru-RU"/>
        </a:p>
      </dgm:t>
    </dgm:pt>
    <dgm:pt modelId="{15049E74-FDC2-445E-84BA-054E465E759B}">
      <dgm:prSet custT="1"/>
      <dgm:spPr>
        <a:ln>
          <a:solidFill>
            <a:schemeClr val="tx1"/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ru-RU" sz="2800" dirty="0" smtClean="0"/>
            <a:t>Силы и средства террористической деятельности</a:t>
          </a:r>
          <a:endParaRPr lang="ru-RU" sz="2800" dirty="0"/>
        </a:p>
      </dgm:t>
    </dgm:pt>
    <dgm:pt modelId="{1AE1F39D-63F7-4BEA-B3A2-8F91B3AE9A41}" type="parTrans" cxnId="{536041AA-C16B-4C56-9104-A303B4748918}">
      <dgm:prSet/>
      <dgm:spPr/>
      <dgm:t>
        <a:bodyPr/>
        <a:lstStyle/>
        <a:p>
          <a:endParaRPr lang="ru-RU"/>
        </a:p>
      </dgm:t>
    </dgm:pt>
    <dgm:pt modelId="{8727B5F0-20DA-4B3D-A091-B1BCB7420318}" type="sibTrans" cxnId="{536041AA-C16B-4C56-9104-A303B4748918}">
      <dgm:prSet/>
      <dgm:spPr/>
      <dgm:t>
        <a:bodyPr/>
        <a:lstStyle/>
        <a:p>
          <a:endParaRPr lang="ru-RU"/>
        </a:p>
      </dgm:t>
    </dgm:pt>
    <dgm:pt modelId="{A367A605-3867-441D-8F8C-BDDCDC0248B4}" type="pres">
      <dgm:prSet presAssocID="{1E177840-2595-41AC-8BCD-8A1A22759FC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8BF8BB-87B5-4BE3-9820-D625A419E144}" type="pres">
      <dgm:prSet presAssocID="{06E07E8E-EE59-4EC0-97F7-F1EA32840D07}" presName="root1" presStyleCnt="0"/>
      <dgm:spPr/>
    </dgm:pt>
    <dgm:pt modelId="{C630D3C9-4779-4BF4-823F-C41449765324}" type="pres">
      <dgm:prSet presAssocID="{06E07E8E-EE59-4EC0-97F7-F1EA32840D07}" presName="LevelOneTextNode" presStyleLbl="node0" presStyleIdx="0" presStyleCnt="1" custScaleX="111894" custScaleY="904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46F1FD-B2F7-4497-A992-07326AD87CA3}" type="pres">
      <dgm:prSet presAssocID="{06E07E8E-EE59-4EC0-97F7-F1EA32840D07}" presName="level2hierChild" presStyleCnt="0"/>
      <dgm:spPr/>
    </dgm:pt>
    <dgm:pt modelId="{5E9EB6DC-6062-49A9-AFC2-A09D1BB0F294}" type="pres">
      <dgm:prSet presAssocID="{106C3CF8-2455-4070-8F89-B400097A1CA3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D8B34186-0336-4801-A0B2-48FDDBB6EC3F}" type="pres">
      <dgm:prSet presAssocID="{106C3CF8-2455-4070-8F89-B400097A1CA3}" presName="connTx" presStyleLbl="parChTrans1D2" presStyleIdx="0" presStyleCnt="3"/>
      <dgm:spPr/>
      <dgm:t>
        <a:bodyPr/>
        <a:lstStyle/>
        <a:p>
          <a:endParaRPr lang="ru-RU"/>
        </a:p>
      </dgm:t>
    </dgm:pt>
    <dgm:pt modelId="{81A9D473-2416-4F98-A02D-4EC5697CEA86}" type="pres">
      <dgm:prSet presAssocID="{6A7BC05A-F529-43B4-A621-E26239F5332E}" presName="root2" presStyleCnt="0"/>
      <dgm:spPr/>
    </dgm:pt>
    <dgm:pt modelId="{669E9048-AF8E-4DE5-A6AC-DA63E8141452}" type="pres">
      <dgm:prSet presAssocID="{6A7BC05A-F529-43B4-A621-E26239F5332E}" presName="LevelTwoTextNode" presStyleLbl="node2" presStyleIdx="0" presStyleCnt="3" custScaleX="2218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1E9665-D3CF-4F0F-9B90-6BEDA1F8D597}" type="pres">
      <dgm:prSet presAssocID="{6A7BC05A-F529-43B4-A621-E26239F5332E}" presName="level3hierChild" presStyleCnt="0"/>
      <dgm:spPr/>
    </dgm:pt>
    <dgm:pt modelId="{434190E0-04FF-40CA-9DC7-CD85C6F25F29}" type="pres">
      <dgm:prSet presAssocID="{0FCCB702-558E-40ED-9971-3C85500A81F3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49175A70-4707-4635-877E-8C3D1B8C31E6}" type="pres">
      <dgm:prSet presAssocID="{0FCCB702-558E-40ED-9971-3C85500A81F3}" presName="connTx" presStyleLbl="parChTrans1D2" presStyleIdx="1" presStyleCnt="3"/>
      <dgm:spPr/>
      <dgm:t>
        <a:bodyPr/>
        <a:lstStyle/>
        <a:p>
          <a:endParaRPr lang="ru-RU"/>
        </a:p>
      </dgm:t>
    </dgm:pt>
    <dgm:pt modelId="{A525BF43-AC61-42AB-B5FA-7D35B1D53C9F}" type="pres">
      <dgm:prSet presAssocID="{3D123429-AB45-47B7-9B99-C710ECFD9552}" presName="root2" presStyleCnt="0"/>
      <dgm:spPr/>
    </dgm:pt>
    <dgm:pt modelId="{E9355863-329E-4C52-AC3E-27A7EFDEEC49}" type="pres">
      <dgm:prSet presAssocID="{3D123429-AB45-47B7-9B99-C710ECFD9552}" presName="LevelTwoTextNode" presStyleLbl="node2" presStyleIdx="1" presStyleCnt="3" custScaleX="2210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C6DC20-40F3-46DD-8A6F-03C3DC0684FA}" type="pres">
      <dgm:prSet presAssocID="{3D123429-AB45-47B7-9B99-C710ECFD9552}" presName="level3hierChild" presStyleCnt="0"/>
      <dgm:spPr/>
    </dgm:pt>
    <dgm:pt modelId="{E971B2E6-CB1F-4A5F-8C75-66487621E245}" type="pres">
      <dgm:prSet presAssocID="{1AE1F39D-63F7-4BEA-B3A2-8F91B3AE9A41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8311D168-2846-4366-932C-140611F5CB08}" type="pres">
      <dgm:prSet presAssocID="{1AE1F39D-63F7-4BEA-B3A2-8F91B3AE9A41}" presName="connTx" presStyleLbl="parChTrans1D2" presStyleIdx="2" presStyleCnt="3"/>
      <dgm:spPr/>
      <dgm:t>
        <a:bodyPr/>
        <a:lstStyle/>
        <a:p>
          <a:endParaRPr lang="ru-RU"/>
        </a:p>
      </dgm:t>
    </dgm:pt>
    <dgm:pt modelId="{1E5A30FD-B11B-4CD5-BE4A-9CF311654EBB}" type="pres">
      <dgm:prSet presAssocID="{15049E74-FDC2-445E-84BA-054E465E759B}" presName="root2" presStyleCnt="0"/>
      <dgm:spPr/>
    </dgm:pt>
    <dgm:pt modelId="{A378D9DF-DC48-4856-B7F3-D6E716A04611}" type="pres">
      <dgm:prSet presAssocID="{15049E74-FDC2-445E-84BA-054E465E759B}" presName="LevelTwoTextNode" presStyleLbl="node2" presStyleIdx="2" presStyleCnt="3" custScaleX="221886" custScaleY="954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DD2072-7B1B-43D5-BCE4-23FFBCE2C717}" type="pres">
      <dgm:prSet presAssocID="{15049E74-FDC2-445E-84BA-054E465E759B}" presName="level3hierChild" presStyleCnt="0"/>
      <dgm:spPr/>
    </dgm:pt>
  </dgm:ptLst>
  <dgm:cxnLst>
    <dgm:cxn modelId="{C90DF03B-C54E-46A3-A70C-5271317EBDE7}" type="presOf" srcId="{1E177840-2595-41AC-8BCD-8A1A22759FC8}" destId="{A367A605-3867-441D-8F8C-BDDCDC0248B4}" srcOrd="0" destOrd="0" presId="urn:microsoft.com/office/officeart/2008/layout/HorizontalMultiLevelHierarchy"/>
    <dgm:cxn modelId="{66481336-A23A-46F7-8F82-3EBCE36590DC}" type="presOf" srcId="{06E07E8E-EE59-4EC0-97F7-F1EA32840D07}" destId="{C630D3C9-4779-4BF4-823F-C41449765324}" srcOrd="0" destOrd="0" presId="urn:microsoft.com/office/officeart/2008/layout/HorizontalMultiLevelHierarchy"/>
    <dgm:cxn modelId="{7F63ACC5-5106-43A2-9F13-2DD2F97E3951}" type="presOf" srcId="{106C3CF8-2455-4070-8F89-B400097A1CA3}" destId="{5E9EB6DC-6062-49A9-AFC2-A09D1BB0F294}" srcOrd="0" destOrd="0" presId="urn:microsoft.com/office/officeart/2008/layout/HorizontalMultiLevelHierarchy"/>
    <dgm:cxn modelId="{10147C06-068D-4E3D-8A3F-EE436A2F9595}" type="presOf" srcId="{106C3CF8-2455-4070-8F89-B400097A1CA3}" destId="{D8B34186-0336-4801-A0B2-48FDDBB6EC3F}" srcOrd="1" destOrd="0" presId="urn:microsoft.com/office/officeart/2008/layout/HorizontalMultiLevelHierarchy"/>
    <dgm:cxn modelId="{E697DDB9-67CB-49E0-9A8B-A5D50723D72F}" srcId="{1E177840-2595-41AC-8BCD-8A1A22759FC8}" destId="{06E07E8E-EE59-4EC0-97F7-F1EA32840D07}" srcOrd="0" destOrd="0" parTransId="{45467087-39C4-49C2-9E91-CEED773D23E2}" sibTransId="{3CCEBA0B-0E7C-4D24-BD44-53C8FF61351D}"/>
    <dgm:cxn modelId="{935D70B8-7ABC-49C7-B541-E0C9D4C80101}" type="presOf" srcId="{1AE1F39D-63F7-4BEA-B3A2-8F91B3AE9A41}" destId="{8311D168-2846-4366-932C-140611F5CB08}" srcOrd="1" destOrd="0" presId="urn:microsoft.com/office/officeart/2008/layout/HorizontalMultiLevelHierarchy"/>
    <dgm:cxn modelId="{536041AA-C16B-4C56-9104-A303B4748918}" srcId="{06E07E8E-EE59-4EC0-97F7-F1EA32840D07}" destId="{15049E74-FDC2-445E-84BA-054E465E759B}" srcOrd="2" destOrd="0" parTransId="{1AE1F39D-63F7-4BEA-B3A2-8F91B3AE9A41}" sibTransId="{8727B5F0-20DA-4B3D-A091-B1BCB7420318}"/>
    <dgm:cxn modelId="{F74C14E2-2F82-4345-A1CD-7919B708F3BF}" type="presOf" srcId="{0FCCB702-558E-40ED-9971-3C85500A81F3}" destId="{49175A70-4707-4635-877E-8C3D1B8C31E6}" srcOrd="1" destOrd="0" presId="urn:microsoft.com/office/officeart/2008/layout/HorizontalMultiLevelHierarchy"/>
    <dgm:cxn modelId="{99A2B50C-D90B-46C8-BF42-F227A9A5F0E5}" type="presOf" srcId="{1AE1F39D-63F7-4BEA-B3A2-8F91B3AE9A41}" destId="{E971B2E6-CB1F-4A5F-8C75-66487621E245}" srcOrd="0" destOrd="0" presId="urn:microsoft.com/office/officeart/2008/layout/HorizontalMultiLevelHierarchy"/>
    <dgm:cxn modelId="{46DF48DE-BD76-49D7-9295-90BC9033675E}" type="presOf" srcId="{15049E74-FDC2-445E-84BA-054E465E759B}" destId="{A378D9DF-DC48-4856-B7F3-D6E716A04611}" srcOrd="0" destOrd="0" presId="urn:microsoft.com/office/officeart/2008/layout/HorizontalMultiLevelHierarchy"/>
    <dgm:cxn modelId="{8F94FDB5-A522-439E-9677-F70E9099CF7D}" type="presOf" srcId="{3D123429-AB45-47B7-9B99-C710ECFD9552}" destId="{E9355863-329E-4C52-AC3E-27A7EFDEEC49}" srcOrd="0" destOrd="0" presId="urn:microsoft.com/office/officeart/2008/layout/HorizontalMultiLevelHierarchy"/>
    <dgm:cxn modelId="{08C3D09D-14EF-4272-842C-B6428F29A13A}" srcId="{06E07E8E-EE59-4EC0-97F7-F1EA32840D07}" destId="{3D123429-AB45-47B7-9B99-C710ECFD9552}" srcOrd="1" destOrd="0" parTransId="{0FCCB702-558E-40ED-9971-3C85500A81F3}" sibTransId="{0B81FAEB-BDAA-4E6E-83EA-6FBB53D05E93}"/>
    <dgm:cxn modelId="{3C3A60A7-E2F1-4178-871B-C06E20656497}" srcId="{06E07E8E-EE59-4EC0-97F7-F1EA32840D07}" destId="{6A7BC05A-F529-43B4-A621-E26239F5332E}" srcOrd="0" destOrd="0" parTransId="{106C3CF8-2455-4070-8F89-B400097A1CA3}" sibTransId="{E0C9A336-C825-4192-BEFB-8B2797F51148}"/>
    <dgm:cxn modelId="{5F5A786E-BF47-4A20-A8F1-AA4CE98D016E}" type="presOf" srcId="{6A7BC05A-F529-43B4-A621-E26239F5332E}" destId="{669E9048-AF8E-4DE5-A6AC-DA63E8141452}" srcOrd="0" destOrd="0" presId="urn:microsoft.com/office/officeart/2008/layout/HorizontalMultiLevelHierarchy"/>
    <dgm:cxn modelId="{30284610-0C45-45E2-9B1C-28174C98E3F9}" type="presOf" srcId="{0FCCB702-558E-40ED-9971-3C85500A81F3}" destId="{434190E0-04FF-40CA-9DC7-CD85C6F25F29}" srcOrd="0" destOrd="0" presId="urn:microsoft.com/office/officeart/2008/layout/HorizontalMultiLevelHierarchy"/>
    <dgm:cxn modelId="{1F5483D7-5223-4D7D-900E-D5F1614CEC77}" type="presParOf" srcId="{A367A605-3867-441D-8F8C-BDDCDC0248B4}" destId="{0E8BF8BB-87B5-4BE3-9820-D625A419E144}" srcOrd="0" destOrd="0" presId="urn:microsoft.com/office/officeart/2008/layout/HorizontalMultiLevelHierarchy"/>
    <dgm:cxn modelId="{1888C070-057C-49A6-A993-B93676DCFA0F}" type="presParOf" srcId="{0E8BF8BB-87B5-4BE3-9820-D625A419E144}" destId="{C630D3C9-4779-4BF4-823F-C41449765324}" srcOrd="0" destOrd="0" presId="urn:microsoft.com/office/officeart/2008/layout/HorizontalMultiLevelHierarchy"/>
    <dgm:cxn modelId="{E09D97E0-2CC2-49C0-8A11-76E1209CE395}" type="presParOf" srcId="{0E8BF8BB-87B5-4BE3-9820-D625A419E144}" destId="{D946F1FD-B2F7-4497-A992-07326AD87CA3}" srcOrd="1" destOrd="0" presId="urn:microsoft.com/office/officeart/2008/layout/HorizontalMultiLevelHierarchy"/>
    <dgm:cxn modelId="{FBC9ACBA-3A8E-4DB6-97E9-B9D548F8813F}" type="presParOf" srcId="{D946F1FD-B2F7-4497-A992-07326AD87CA3}" destId="{5E9EB6DC-6062-49A9-AFC2-A09D1BB0F294}" srcOrd="0" destOrd="0" presId="urn:microsoft.com/office/officeart/2008/layout/HorizontalMultiLevelHierarchy"/>
    <dgm:cxn modelId="{CBAF6743-6907-406A-9699-7067BF55B037}" type="presParOf" srcId="{5E9EB6DC-6062-49A9-AFC2-A09D1BB0F294}" destId="{D8B34186-0336-4801-A0B2-48FDDBB6EC3F}" srcOrd="0" destOrd="0" presId="urn:microsoft.com/office/officeart/2008/layout/HorizontalMultiLevelHierarchy"/>
    <dgm:cxn modelId="{67C89311-865F-4594-B480-A8DB73E015FB}" type="presParOf" srcId="{D946F1FD-B2F7-4497-A992-07326AD87CA3}" destId="{81A9D473-2416-4F98-A02D-4EC5697CEA86}" srcOrd="1" destOrd="0" presId="urn:microsoft.com/office/officeart/2008/layout/HorizontalMultiLevelHierarchy"/>
    <dgm:cxn modelId="{F8B25F22-45DC-4AD5-B842-23A6C6E17CD0}" type="presParOf" srcId="{81A9D473-2416-4F98-A02D-4EC5697CEA86}" destId="{669E9048-AF8E-4DE5-A6AC-DA63E8141452}" srcOrd="0" destOrd="0" presId="urn:microsoft.com/office/officeart/2008/layout/HorizontalMultiLevelHierarchy"/>
    <dgm:cxn modelId="{E59BE4E8-2D4A-4091-BFFF-73CF20FE9B9D}" type="presParOf" srcId="{81A9D473-2416-4F98-A02D-4EC5697CEA86}" destId="{891E9665-D3CF-4F0F-9B90-6BEDA1F8D597}" srcOrd="1" destOrd="0" presId="urn:microsoft.com/office/officeart/2008/layout/HorizontalMultiLevelHierarchy"/>
    <dgm:cxn modelId="{DA45645E-D2A5-4EB3-B0E9-6B65DB3294E7}" type="presParOf" srcId="{D946F1FD-B2F7-4497-A992-07326AD87CA3}" destId="{434190E0-04FF-40CA-9DC7-CD85C6F25F29}" srcOrd="2" destOrd="0" presId="urn:microsoft.com/office/officeart/2008/layout/HorizontalMultiLevelHierarchy"/>
    <dgm:cxn modelId="{F4F76824-CCBE-435F-8E7E-F8D92C1AE325}" type="presParOf" srcId="{434190E0-04FF-40CA-9DC7-CD85C6F25F29}" destId="{49175A70-4707-4635-877E-8C3D1B8C31E6}" srcOrd="0" destOrd="0" presId="urn:microsoft.com/office/officeart/2008/layout/HorizontalMultiLevelHierarchy"/>
    <dgm:cxn modelId="{137EFF52-9014-4437-935B-9A20FFC77154}" type="presParOf" srcId="{D946F1FD-B2F7-4497-A992-07326AD87CA3}" destId="{A525BF43-AC61-42AB-B5FA-7D35B1D53C9F}" srcOrd="3" destOrd="0" presId="urn:microsoft.com/office/officeart/2008/layout/HorizontalMultiLevelHierarchy"/>
    <dgm:cxn modelId="{113C40F2-08AE-471F-9060-7FA9CC4E54A8}" type="presParOf" srcId="{A525BF43-AC61-42AB-B5FA-7D35B1D53C9F}" destId="{E9355863-329E-4C52-AC3E-27A7EFDEEC49}" srcOrd="0" destOrd="0" presId="urn:microsoft.com/office/officeart/2008/layout/HorizontalMultiLevelHierarchy"/>
    <dgm:cxn modelId="{1B5BCFBD-F832-49D5-9347-0AED426FF96C}" type="presParOf" srcId="{A525BF43-AC61-42AB-B5FA-7D35B1D53C9F}" destId="{13C6DC20-40F3-46DD-8A6F-03C3DC0684FA}" srcOrd="1" destOrd="0" presId="urn:microsoft.com/office/officeart/2008/layout/HorizontalMultiLevelHierarchy"/>
    <dgm:cxn modelId="{74D1F09E-6EC1-4CBB-B970-1B1C4D9FB9C9}" type="presParOf" srcId="{D946F1FD-B2F7-4497-A992-07326AD87CA3}" destId="{E971B2E6-CB1F-4A5F-8C75-66487621E245}" srcOrd="4" destOrd="0" presId="urn:microsoft.com/office/officeart/2008/layout/HorizontalMultiLevelHierarchy"/>
    <dgm:cxn modelId="{F5F7BB8A-F062-40FB-848A-A0D126DC2A52}" type="presParOf" srcId="{E971B2E6-CB1F-4A5F-8C75-66487621E245}" destId="{8311D168-2846-4366-932C-140611F5CB08}" srcOrd="0" destOrd="0" presId="urn:microsoft.com/office/officeart/2008/layout/HorizontalMultiLevelHierarchy"/>
    <dgm:cxn modelId="{FD7E7553-0A18-4572-A638-7F7E109620F7}" type="presParOf" srcId="{D946F1FD-B2F7-4497-A992-07326AD87CA3}" destId="{1E5A30FD-B11B-4CD5-BE4A-9CF311654EBB}" srcOrd="5" destOrd="0" presId="urn:microsoft.com/office/officeart/2008/layout/HorizontalMultiLevelHierarchy"/>
    <dgm:cxn modelId="{EA1F2375-2124-4E97-AB05-43D9D28D76DC}" type="presParOf" srcId="{1E5A30FD-B11B-4CD5-BE4A-9CF311654EBB}" destId="{A378D9DF-DC48-4856-B7F3-D6E716A04611}" srcOrd="0" destOrd="0" presId="urn:microsoft.com/office/officeart/2008/layout/HorizontalMultiLevelHierarchy"/>
    <dgm:cxn modelId="{46CDB5B3-82E1-40A4-903F-52C87F4E1DE7}" type="presParOf" srcId="{1E5A30FD-B11B-4CD5-BE4A-9CF311654EBB}" destId="{6EDD2072-7B1B-43D5-BCE4-23FFBCE2C71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2DF64B6-0B96-419A-9D69-394E747A161A}" type="doc">
      <dgm:prSet loTypeId="urn:microsoft.com/office/officeart/2005/8/layout/hierarchy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EDAB4101-7287-4A40-BF99-082CB9998A03}">
      <dgm:prSet phldrT="[Текст]" custT="1"/>
      <dgm:spPr/>
      <dgm:t>
        <a:bodyPr/>
        <a:lstStyle/>
        <a:p>
          <a:r>
            <a:rPr lang="ru-RU" sz="2800" b="1" dirty="0" smtClean="0"/>
            <a:t>Средства террористической деятельности </a:t>
          </a:r>
          <a:endParaRPr lang="ru-RU" sz="2800" b="1" dirty="0"/>
        </a:p>
      </dgm:t>
    </dgm:pt>
    <dgm:pt modelId="{4B8CF224-ACF6-43AF-B437-D43D6E0A76E7}" type="parTrans" cxnId="{3C75D715-BAAB-495C-B1A4-9AE4AF6F07E7}">
      <dgm:prSet/>
      <dgm:spPr/>
      <dgm:t>
        <a:bodyPr/>
        <a:lstStyle/>
        <a:p>
          <a:endParaRPr lang="ru-RU"/>
        </a:p>
      </dgm:t>
    </dgm:pt>
    <dgm:pt modelId="{7345B487-CD4D-475B-8349-867C03129503}" type="sibTrans" cxnId="{3C75D715-BAAB-495C-B1A4-9AE4AF6F07E7}">
      <dgm:prSet/>
      <dgm:spPr/>
      <dgm:t>
        <a:bodyPr/>
        <a:lstStyle/>
        <a:p>
          <a:endParaRPr lang="ru-RU"/>
        </a:p>
      </dgm:t>
    </dgm:pt>
    <dgm:pt modelId="{68AB9828-35F2-474D-ACDE-F4EDBF67E0A6}">
      <dgm:prSet phldrT="[Текст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ru-RU" sz="2400" b="1" dirty="0" smtClean="0"/>
            <a:t>Средства материального воздействия</a:t>
          </a:r>
          <a:endParaRPr lang="ru-RU" sz="2400" b="1" dirty="0"/>
        </a:p>
      </dgm:t>
    </dgm:pt>
    <dgm:pt modelId="{7C0163AC-2440-4AF6-852A-4617D78D699E}" type="parTrans" cxnId="{A21484D0-2785-4010-9130-7D17FCE984E3}">
      <dgm:prSet/>
      <dgm:spPr/>
      <dgm:t>
        <a:bodyPr/>
        <a:lstStyle/>
        <a:p>
          <a:endParaRPr lang="ru-RU"/>
        </a:p>
      </dgm:t>
    </dgm:pt>
    <dgm:pt modelId="{9174E711-CADD-4D02-90E2-9D4FE9473BF5}" type="sibTrans" cxnId="{A21484D0-2785-4010-9130-7D17FCE984E3}">
      <dgm:prSet/>
      <dgm:spPr/>
      <dgm:t>
        <a:bodyPr/>
        <a:lstStyle/>
        <a:p>
          <a:endParaRPr lang="ru-RU"/>
        </a:p>
      </dgm:t>
    </dgm:pt>
    <dgm:pt modelId="{27A5AA17-3D12-4B88-9323-B318A22FFA20}">
      <dgm:prSet phldrT="[Текст]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ru-RU" b="1" dirty="0" smtClean="0"/>
            <a:t>Различные виды оружия, взрывчатые и легковоспламеняющиеся вещества и т.п. </a:t>
          </a:r>
          <a:endParaRPr lang="ru-RU" b="1" dirty="0"/>
        </a:p>
      </dgm:t>
    </dgm:pt>
    <dgm:pt modelId="{0E02E93A-9734-41FE-992D-E6099E1FD357}" type="parTrans" cxnId="{5E4669C0-C132-40D9-9135-A60BE127C4A3}">
      <dgm:prSet/>
      <dgm:spPr/>
      <dgm:t>
        <a:bodyPr/>
        <a:lstStyle/>
        <a:p>
          <a:endParaRPr lang="ru-RU"/>
        </a:p>
      </dgm:t>
    </dgm:pt>
    <dgm:pt modelId="{338F697C-266D-437C-B2CF-2FDE456589E8}" type="sibTrans" cxnId="{5E4669C0-C132-40D9-9135-A60BE127C4A3}">
      <dgm:prSet/>
      <dgm:spPr/>
      <dgm:t>
        <a:bodyPr/>
        <a:lstStyle/>
        <a:p>
          <a:endParaRPr lang="ru-RU"/>
        </a:p>
      </dgm:t>
    </dgm:pt>
    <dgm:pt modelId="{B206287C-DD31-4EED-B65E-BF25D2865947}">
      <dgm:prSet phldrT="[Текст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ru-RU" sz="2400" b="1" dirty="0" smtClean="0"/>
            <a:t>Средства нематериального воздействия</a:t>
          </a:r>
          <a:endParaRPr lang="ru-RU" sz="2400" b="1" dirty="0"/>
        </a:p>
      </dgm:t>
    </dgm:pt>
    <dgm:pt modelId="{A41B4F8E-9919-4F81-A248-D9C6FA251A8B}" type="parTrans" cxnId="{6BBDF2EA-BD95-4643-BB41-C3D17402D1B5}">
      <dgm:prSet/>
      <dgm:spPr/>
      <dgm:t>
        <a:bodyPr/>
        <a:lstStyle/>
        <a:p>
          <a:endParaRPr lang="ru-RU"/>
        </a:p>
      </dgm:t>
    </dgm:pt>
    <dgm:pt modelId="{B6388B0F-A78C-4357-AEFA-B4C38624FA00}" type="sibTrans" cxnId="{6BBDF2EA-BD95-4643-BB41-C3D17402D1B5}">
      <dgm:prSet/>
      <dgm:spPr/>
      <dgm:t>
        <a:bodyPr/>
        <a:lstStyle/>
        <a:p>
          <a:endParaRPr lang="ru-RU"/>
        </a:p>
      </dgm:t>
    </dgm:pt>
    <dgm:pt modelId="{2905EC5F-BA7E-46D2-B967-53AA3A26ADAA}">
      <dgm:prSet phldrT="[Текст]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ru-RU" b="1" dirty="0" smtClean="0"/>
            <a:t>Угрозы, предупреждения о готовящихся взрывах, убийствах и других акциях, запугивание, устрашение и иные формы морально-психологического воздействия.</a:t>
          </a:r>
          <a:endParaRPr lang="ru-RU" b="1" dirty="0"/>
        </a:p>
      </dgm:t>
    </dgm:pt>
    <dgm:pt modelId="{460F99C0-ABCF-40CA-B0E0-9C62A0FD58B8}" type="parTrans" cxnId="{5BB9A33D-59F0-437D-80BE-9289C305D57F}">
      <dgm:prSet/>
      <dgm:spPr/>
      <dgm:t>
        <a:bodyPr/>
        <a:lstStyle/>
        <a:p>
          <a:endParaRPr lang="ru-RU"/>
        </a:p>
      </dgm:t>
    </dgm:pt>
    <dgm:pt modelId="{AE64EF0C-3079-436A-AD63-2BB94666BFE2}" type="sibTrans" cxnId="{5BB9A33D-59F0-437D-80BE-9289C305D57F}">
      <dgm:prSet/>
      <dgm:spPr/>
      <dgm:t>
        <a:bodyPr/>
        <a:lstStyle/>
        <a:p>
          <a:endParaRPr lang="ru-RU"/>
        </a:p>
      </dgm:t>
    </dgm:pt>
    <dgm:pt modelId="{5854328B-E2CF-440D-A487-373DD2324E55}" type="pres">
      <dgm:prSet presAssocID="{E2DF64B6-0B96-419A-9D69-394E747A161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02A03C3-018B-4D28-AE90-0B7245C5C0A5}" type="pres">
      <dgm:prSet presAssocID="{EDAB4101-7287-4A40-BF99-082CB9998A03}" presName="hierRoot1" presStyleCnt="0"/>
      <dgm:spPr/>
    </dgm:pt>
    <dgm:pt modelId="{D4FBF10D-F4DC-4CBA-B8EE-C63447CD1DB6}" type="pres">
      <dgm:prSet presAssocID="{EDAB4101-7287-4A40-BF99-082CB9998A03}" presName="composite" presStyleCnt="0"/>
      <dgm:spPr/>
    </dgm:pt>
    <dgm:pt modelId="{3E0BE44A-8813-4C3F-9B8E-3E2D218B719E}" type="pres">
      <dgm:prSet presAssocID="{EDAB4101-7287-4A40-BF99-082CB9998A03}" presName="background" presStyleLbl="node0" presStyleIdx="0" presStyleCnt="1"/>
      <dgm:spPr>
        <a:solidFill>
          <a:schemeClr val="bg1">
            <a:lumMod val="95000"/>
          </a:schemeClr>
        </a:solidFill>
      </dgm:spPr>
    </dgm:pt>
    <dgm:pt modelId="{2FDD2F2B-C4DD-4D2A-A99E-CC71DC4ADE5D}" type="pres">
      <dgm:prSet presAssocID="{EDAB4101-7287-4A40-BF99-082CB9998A03}" presName="text" presStyleLbl="fgAcc0" presStyleIdx="0" presStyleCnt="1" custScaleX="2789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E06C36-7119-438E-920C-F3EC1BF4C6F9}" type="pres">
      <dgm:prSet presAssocID="{EDAB4101-7287-4A40-BF99-082CB9998A03}" presName="hierChild2" presStyleCnt="0"/>
      <dgm:spPr/>
    </dgm:pt>
    <dgm:pt modelId="{E196D255-278F-4397-8F6A-917E507AEF3F}" type="pres">
      <dgm:prSet presAssocID="{7C0163AC-2440-4AF6-852A-4617D78D699E}" presName="Name10" presStyleLbl="parChTrans1D2" presStyleIdx="0" presStyleCnt="2"/>
      <dgm:spPr/>
      <dgm:t>
        <a:bodyPr/>
        <a:lstStyle/>
        <a:p>
          <a:endParaRPr lang="ru-RU"/>
        </a:p>
      </dgm:t>
    </dgm:pt>
    <dgm:pt modelId="{6B6505E7-114D-4800-8C4C-C0CFF19C5857}" type="pres">
      <dgm:prSet presAssocID="{68AB9828-35F2-474D-ACDE-F4EDBF67E0A6}" presName="hierRoot2" presStyleCnt="0"/>
      <dgm:spPr/>
    </dgm:pt>
    <dgm:pt modelId="{72DFF788-E683-434B-BE3F-D392EA75BA0E}" type="pres">
      <dgm:prSet presAssocID="{68AB9828-35F2-474D-ACDE-F4EDBF67E0A6}" presName="composite2" presStyleCnt="0"/>
      <dgm:spPr/>
    </dgm:pt>
    <dgm:pt modelId="{9A66DF23-66F8-4030-9176-26210CCC9B2D}" type="pres">
      <dgm:prSet presAssocID="{68AB9828-35F2-474D-ACDE-F4EDBF67E0A6}" presName="background2" presStyleLbl="node2" presStyleIdx="0" presStyleCnt="2"/>
      <dgm:spPr>
        <a:solidFill>
          <a:schemeClr val="bg1">
            <a:lumMod val="75000"/>
          </a:schemeClr>
        </a:solidFill>
      </dgm:spPr>
    </dgm:pt>
    <dgm:pt modelId="{2B255663-B16E-4FA6-A52E-0E31575FA427}" type="pres">
      <dgm:prSet presAssocID="{68AB9828-35F2-474D-ACDE-F4EDBF67E0A6}" presName="text2" presStyleLbl="fgAcc2" presStyleIdx="0" presStyleCnt="2" custScaleX="2344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79764C-F76E-4528-8467-CB4D897BAE20}" type="pres">
      <dgm:prSet presAssocID="{68AB9828-35F2-474D-ACDE-F4EDBF67E0A6}" presName="hierChild3" presStyleCnt="0"/>
      <dgm:spPr/>
    </dgm:pt>
    <dgm:pt modelId="{74580E12-4559-498C-9310-3815156A2D00}" type="pres">
      <dgm:prSet presAssocID="{0E02E93A-9734-41FE-992D-E6099E1FD357}" presName="Name17" presStyleLbl="parChTrans1D3" presStyleIdx="0" presStyleCnt="2"/>
      <dgm:spPr/>
      <dgm:t>
        <a:bodyPr/>
        <a:lstStyle/>
        <a:p>
          <a:endParaRPr lang="ru-RU"/>
        </a:p>
      </dgm:t>
    </dgm:pt>
    <dgm:pt modelId="{A5C00E6B-58CA-497B-8F16-822E610784A6}" type="pres">
      <dgm:prSet presAssocID="{27A5AA17-3D12-4B88-9323-B318A22FFA20}" presName="hierRoot3" presStyleCnt="0"/>
      <dgm:spPr/>
    </dgm:pt>
    <dgm:pt modelId="{877CEC07-AB4F-43C5-AB09-C403DF5918C1}" type="pres">
      <dgm:prSet presAssocID="{27A5AA17-3D12-4B88-9323-B318A22FFA20}" presName="composite3" presStyleCnt="0"/>
      <dgm:spPr/>
    </dgm:pt>
    <dgm:pt modelId="{55392429-23B8-408F-83E2-14D50D29B81C}" type="pres">
      <dgm:prSet presAssocID="{27A5AA17-3D12-4B88-9323-B318A22FFA20}" presName="background3" presStyleLbl="node3" presStyleIdx="0" presStyleCnt="2"/>
      <dgm:spPr>
        <a:solidFill>
          <a:schemeClr val="bg1">
            <a:lumMod val="75000"/>
          </a:schemeClr>
        </a:solidFill>
      </dgm:spPr>
    </dgm:pt>
    <dgm:pt modelId="{179AC606-5651-42CA-9C6C-756EFB0F8F96}" type="pres">
      <dgm:prSet presAssocID="{27A5AA17-3D12-4B88-9323-B318A22FFA20}" presName="text3" presStyleLbl="fgAcc3" presStyleIdx="0" presStyleCnt="2" custScaleX="2359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C877C6-9B43-481C-9B95-4BE9072D8760}" type="pres">
      <dgm:prSet presAssocID="{27A5AA17-3D12-4B88-9323-B318A22FFA20}" presName="hierChild4" presStyleCnt="0"/>
      <dgm:spPr/>
    </dgm:pt>
    <dgm:pt modelId="{5A2B7981-EA81-4A1E-B998-8E97C810B93F}" type="pres">
      <dgm:prSet presAssocID="{A41B4F8E-9919-4F81-A248-D9C6FA251A8B}" presName="Name10" presStyleLbl="parChTrans1D2" presStyleIdx="1" presStyleCnt="2"/>
      <dgm:spPr/>
      <dgm:t>
        <a:bodyPr/>
        <a:lstStyle/>
        <a:p>
          <a:endParaRPr lang="ru-RU"/>
        </a:p>
      </dgm:t>
    </dgm:pt>
    <dgm:pt modelId="{5F17D458-8F27-4203-8F8A-28EBCF9046D9}" type="pres">
      <dgm:prSet presAssocID="{B206287C-DD31-4EED-B65E-BF25D2865947}" presName="hierRoot2" presStyleCnt="0"/>
      <dgm:spPr/>
    </dgm:pt>
    <dgm:pt modelId="{8DBFD54B-6302-4930-89E2-DE0C5816030E}" type="pres">
      <dgm:prSet presAssocID="{B206287C-DD31-4EED-B65E-BF25D2865947}" presName="composite2" presStyleCnt="0"/>
      <dgm:spPr/>
    </dgm:pt>
    <dgm:pt modelId="{4CD0869C-D1D5-4D0A-B671-A7EFE4C5A002}" type="pres">
      <dgm:prSet presAssocID="{B206287C-DD31-4EED-B65E-BF25D2865947}" presName="background2" presStyleLbl="node2" presStyleIdx="1" presStyleCnt="2"/>
      <dgm:spPr>
        <a:solidFill>
          <a:schemeClr val="bg1">
            <a:lumMod val="75000"/>
          </a:schemeClr>
        </a:solidFill>
      </dgm:spPr>
    </dgm:pt>
    <dgm:pt modelId="{D4D4A3C4-F71F-409E-BB5E-538D002A85B6}" type="pres">
      <dgm:prSet presAssocID="{B206287C-DD31-4EED-B65E-BF25D2865947}" presName="text2" presStyleLbl="fgAcc2" presStyleIdx="1" presStyleCnt="2" custScaleX="2426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007EDE-520E-4129-A788-DB486D852FF8}" type="pres">
      <dgm:prSet presAssocID="{B206287C-DD31-4EED-B65E-BF25D2865947}" presName="hierChild3" presStyleCnt="0"/>
      <dgm:spPr/>
    </dgm:pt>
    <dgm:pt modelId="{3C1C72F6-3C97-4C9F-A13C-2743CDB8D80C}" type="pres">
      <dgm:prSet presAssocID="{460F99C0-ABCF-40CA-B0E0-9C62A0FD58B8}" presName="Name17" presStyleLbl="parChTrans1D3" presStyleIdx="1" presStyleCnt="2"/>
      <dgm:spPr/>
      <dgm:t>
        <a:bodyPr/>
        <a:lstStyle/>
        <a:p>
          <a:endParaRPr lang="ru-RU"/>
        </a:p>
      </dgm:t>
    </dgm:pt>
    <dgm:pt modelId="{404D90C8-717D-452E-9001-3F2D98F0CBC4}" type="pres">
      <dgm:prSet presAssocID="{2905EC5F-BA7E-46D2-B967-53AA3A26ADAA}" presName="hierRoot3" presStyleCnt="0"/>
      <dgm:spPr/>
    </dgm:pt>
    <dgm:pt modelId="{6AEA6DAE-4A22-486E-A26F-09391220653E}" type="pres">
      <dgm:prSet presAssocID="{2905EC5F-BA7E-46D2-B967-53AA3A26ADAA}" presName="composite3" presStyleCnt="0"/>
      <dgm:spPr/>
    </dgm:pt>
    <dgm:pt modelId="{897E18AA-37B8-427B-9F3D-6B2768AD3B45}" type="pres">
      <dgm:prSet presAssocID="{2905EC5F-BA7E-46D2-B967-53AA3A26ADAA}" presName="background3" presStyleLbl="node3" presStyleIdx="1" presStyleCnt="2"/>
      <dgm:spPr>
        <a:solidFill>
          <a:schemeClr val="bg1">
            <a:lumMod val="75000"/>
          </a:schemeClr>
        </a:solidFill>
      </dgm:spPr>
    </dgm:pt>
    <dgm:pt modelId="{111D2313-2F2E-4096-9A1E-CEF00BAAA283}" type="pres">
      <dgm:prSet presAssocID="{2905EC5F-BA7E-46D2-B967-53AA3A26ADAA}" presName="text3" presStyleLbl="fgAcc3" presStyleIdx="1" presStyleCnt="2" custScaleX="2553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28A400-367C-4F6C-A666-4DA374505752}" type="pres">
      <dgm:prSet presAssocID="{2905EC5F-BA7E-46D2-B967-53AA3A26ADAA}" presName="hierChild4" presStyleCnt="0"/>
      <dgm:spPr/>
    </dgm:pt>
  </dgm:ptLst>
  <dgm:cxnLst>
    <dgm:cxn modelId="{1E057416-8A22-447C-B332-9DD093AC0C95}" type="presOf" srcId="{7C0163AC-2440-4AF6-852A-4617D78D699E}" destId="{E196D255-278F-4397-8F6A-917E507AEF3F}" srcOrd="0" destOrd="0" presId="urn:microsoft.com/office/officeart/2005/8/layout/hierarchy1"/>
    <dgm:cxn modelId="{C5C079EB-650C-40D0-B3F8-9D29C6230AD8}" type="presOf" srcId="{0E02E93A-9734-41FE-992D-E6099E1FD357}" destId="{74580E12-4559-498C-9310-3815156A2D00}" srcOrd="0" destOrd="0" presId="urn:microsoft.com/office/officeart/2005/8/layout/hierarchy1"/>
    <dgm:cxn modelId="{5BB9A33D-59F0-437D-80BE-9289C305D57F}" srcId="{B206287C-DD31-4EED-B65E-BF25D2865947}" destId="{2905EC5F-BA7E-46D2-B967-53AA3A26ADAA}" srcOrd="0" destOrd="0" parTransId="{460F99C0-ABCF-40CA-B0E0-9C62A0FD58B8}" sibTransId="{AE64EF0C-3079-436A-AD63-2BB94666BFE2}"/>
    <dgm:cxn modelId="{946AF5B7-A15D-41D0-BDFA-74405D45F882}" type="presOf" srcId="{2905EC5F-BA7E-46D2-B967-53AA3A26ADAA}" destId="{111D2313-2F2E-4096-9A1E-CEF00BAAA283}" srcOrd="0" destOrd="0" presId="urn:microsoft.com/office/officeart/2005/8/layout/hierarchy1"/>
    <dgm:cxn modelId="{EAE4B782-3383-4B28-A6E7-3C1AA1DB21EC}" type="presOf" srcId="{B206287C-DD31-4EED-B65E-BF25D2865947}" destId="{D4D4A3C4-F71F-409E-BB5E-538D002A85B6}" srcOrd="0" destOrd="0" presId="urn:microsoft.com/office/officeart/2005/8/layout/hierarchy1"/>
    <dgm:cxn modelId="{3C75D715-BAAB-495C-B1A4-9AE4AF6F07E7}" srcId="{E2DF64B6-0B96-419A-9D69-394E747A161A}" destId="{EDAB4101-7287-4A40-BF99-082CB9998A03}" srcOrd="0" destOrd="0" parTransId="{4B8CF224-ACF6-43AF-B437-D43D6E0A76E7}" sibTransId="{7345B487-CD4D-475B-8349-867C03129503}"/>
    <dgm:cxn modelId="{C844F598-5C0D-4FDF-99E6-A259E2037B3E}" type="presOf" srcId="{E2DF64B6-0B96-419A-9D69-394E747A161A}" destId="{5854328B-E2CF-440D-A487-373DD2324E55}" srcOrd="0" destOrd="0" presId="urn:microsoft.com/office/officeart/2005/8/layout/hierarchy1"/>
    <dgm:cxn modelId="{11E883D8-1322-4CDD-BFA3-CDADA257ADE1}" type="presOf" srcId="{460F99C0-ABCF-40CA-B0E0-9C62A0FD58B8}" destId="{3C1C72F6-3C97-4C9F-A13C-2743CDB8D80C}" srcOrd="0" destOrd="0" presId="urn:microsoft.com/office/officeart/2005/8/layout/hierarchy1"/>
    <dgm:cxn modelId="{A21484D0-2785-4010-9130-7D17FCE984E3}" srcId="{EDAB4101-7287-4A40-BF99-082CB9998A03}" destId="{68AB9828-35F2-474D-ACDE-F4EDBF67E0A6}" srcOrd="0" destOrd="0" parTransId="{7C0163AC-2440-4AF6-852A-4617D78D699E}" sibTransId="{9174E711-CADD-4D02-90E2-9D4FE9473BF5}"/>
    <dgm:cxn modelId="{12889381-1351-4DA9-9D81-C476A9605295}" type="presOf" srcId="{A41B4F8E-9919-4F81-A248-D9C6FA251A8B}" destId="{5A2B7981-EA81-4A1E-B998-8E97C810B93F}" srcOrd="0" destOrd="0" presId="urn:microsoft.com/office/officeart/2005/8/layout/hierarchy1"/>
    <dgm:cxn modelId="{86C9472F-5CA8-4765-9006-1CEBB299A7EA}" type="presOf" srcId="{EDAB4101-7287-4A40-BF99-082CB9998A03}" destId="{2FDD2F2B-C4DD-4D2A-A99E-CC71DC4ADE5D}" srcOrd="0" destOrd="0" presId="urn:microsoft.com/office/officeart/2005/8/layout/hierarchy1"/>
    <dgm:cxn modelId="{5E4669C0-C132-40D9-9135-A60BE127C4A3}" srcId="{68AB9828-35F2-474D-ACDE-F4EDBF67E0A6}" destId="{27A5AA17-3D12-4B88-9323-B318A22FFA20}" srcOrd="0" destOrd="0" parTransId="{0E02E93A-9734-41FE-992D-E6099E1FD357}" sibTransId="{338F697C-266D-437C-B2CF-2FDE456589E8}"/>
    <dgm:cxn modelId="{9892DFF7-4175-4BC5-A7D0-BE5EEF23AB10}" type="presOf" srcId="{27A5AA17-3D12-4B88-9323-B318A22FFA20}" destId="{179AC606-5651-42CA-9C6C-756EFB0F8F96}" srcOrd="0" destOrd="0" presId="urn:microsoft.com/office/officeart/2005/8/layout/hierarchy1"/>
    <dgm:cxn modelId="{6BBDF2EA-BD95-4643-BB41-C3D17402D1B5}" srcId="{EDAB4101-7287-4A40-BF99-082CB9998A03}" destId="{B206287C-DD31-4EED-B65E-BF25D2865947}" srcOrd="1" destOrd="0" parTransId="{A41B4F8E-9919-4F81-A248-D9C6FA251A8B}" sibTransId="{B6388B0F-A78C-4357-AEFA-B4C38624FA00}"/>
    <dgm:cxn modelId="{94CDCAA5-01DB-45F8-8F28-2BBFB13A1106}" type="presOf" srcId="{68AB9828-35F2-474D-ACDE-F4EDBF67E0A6}" destId="{2B255663-B16E-4FA6-A52E-0E31575FA427}" srcOrd="0" destOrd="0" presId="urn:microsoft.com/office/officeart/2005/8/layout/hierarchy1"/>
    <dgm:cxn modelId="{808474DD-9E83-4E19-90B5-077B9EAEA318}" type="presParOf" srcId="{5854328B-E2CF-440D-A487-373DD2324E55}" destId="{602A03C3-018B-4D28-AE90-0B7245C5C0A5}" srcOrd="0" destOrd="0" presId="urn:microsoft.com/office/officeart/2005/8/layout/hierarchy1"/>
    <dgm:cxn modelId="{05116961-6D68-4A9A-8E1D-8639E57B9F17}" type="presParOf" srcId="{602A03C3-018B-4D28-AE90-0B7245C5C0A5}" destId="{D4FBF10D-F4DC-4CBA-B8EE-C63447CD1DB6}" srcOrd="0" destOrd="0" presId="urn:microsoft.com/office/officeart/2005/8/layout/hierarchy1"/>
    <dgm:cxn modelId="{80B1A9BA-54BC-454B-8F97-480012E92967}" type="presParOf" srcId="{D4FBF10D-F4DC-4CBA-B8EE-C63447CD1DB6}" destId="{3E0BE44A-8813-4C3F-9B8E-3E2D218B719E}" srcOrd="0" destOrd="0" presId="urn:microsoft.com/office/officeart/2005/8/layout/hierarchy1"/>
    <dgm:cxn modelId="{439CDE56-1469-43EC-A26F-D04593A0677B}" type="presParOf" srcId="{D4FBF10D-F4DC-4CBA-B8EE-C63447CD1DB6}" destId="{2FDD2F2B-C4DD-4D2A-A99E-CC71DC4ADE5D}" srcOrd="1" destOrd="0" presId="urn:microsoft.com/office/officeart/2005/8/layout/hierarchy1"/>
    <dgm:cxn modelId="{56EB5828-4D88-493A-877C-CA4CC280BE05}" type="presParOf" srcId="{602A03C3-018B-4D28-AE90-0B7245C5C0A5}" destId="{82E06C36-7119-438E-920C-F3EC1BF4C6F9}" srcOrd="1" destOrd="0" presId="urn:microsoft.com/office/officeart/2005/8/layout/hierarchy1"/>
    <dgm:cxn modelId="{C8CA1AFC-D0AB-4564-959A-46D5BA26C111}" type="presParOf" srcId="{82E06C36-7119-438E-920C-F3EC1BF4C6F9}" destId="{E196D255-278F-4397-8F6A-917E507AEF3F}" srcOrd="0" destOrd="0" presId="urn:microsoft.com/office/officeart/2005/8/layout/hierarchy1"/>
    <dgm:cxn modelId="{72DAD118-29B0-479B-A5DE-2E353AFA899A}" type="presParOf" srcId="{82E06C36-7119-438E-920C-F3EC1BF4C6F9}" destId="{6B6505E7-114D-4800-8C4C-C0CFF19C5857}" srcOrd="1" destOrd="0" presId="urn:microsoft.com/office/officeart/2005/8/layout/hierarchy1"/>
    <dgm:cxn modelId="{5D950B01-82FB-4AE9-BA24-9D6E07A5886D}" type="presParOf" srcId="{6B6505E7-114D-4800-8C4C-C0CFF19C5857}" destId="{72DFF788-E683-434B-BE3F-D392EA75BA0E}" srcOrd="0" destOrd="0" presId="urn:microsoft.com/office/officeart/2005/8/layout/hierarchy1"/>
    <dgm:cxn modelId="{0F7C7C3D-FBCC-4097-9451-385C57A91455}" type="presParOf" srcId="{72DFF788-E683-434B-BE3F-D392EA75BA0E}" destId="{9A66DF23-66F8-4030-9176-26210CCC9B2D}" srcOrd="0" destOrd="0" presId="urn:microsoft.com/office/officeart/2005/8/layout/hierarchy1"/>
    <dgm:cxn modelId="{2E5DE70A-83AA-44F4-AE6D-25A2321F1A6E}" type="presParOf" srcId="{72DFF788-E683-434B-BE3F-D392EA75BA0E}" destId="{2B255663-B16E-4FA6-A52E-0E31575FA427}" srcOrd="1" destOrd="0" presId="urn:microsoft.com/office/officeart/2005/8/layout/hierarchy1"/>
    <dgm:cxn modelId="{189F1E59-A349-4D95-843D-9BC82A5355BC}" type="presParOf" srcId="{6B6505E7-114D-4800-8C4C-C0CFF19C5857}" destId="{8579764C-F76E-4528-8467-CB4D897BAE20}" srcOrd="1" destOrd="0" presId="urn:microsoft.com/office/officeart/2005/8/layout/hierarchy1"/>
    <dgm:cxn modelId="{BF1AC3BF-6A31-46A8-835B-DC50B90FAFD5}" type="presParOf" srcId="{8579764C-F76E-4528-8467-CB4D897BAE20}" destId="{74580E12-4559-498C-9310-3815156A2D00}" srcOrd="0" destOrd="0" presId="urn:microsoft.com/office/officeart/2005/8/layout/hierarchy1"/>
    <dgm:cxn modelId="{1C02DF04-890C-4CFF-98D0-0C16DBC0B505}" type="presParOf" srcId="{8579764C-F76E-4528-8467-CB4D897BAE20}" destId="{A5C00E6B-58CA-497B-8F16-822E610784A6}" srcOrd="1" destOrd="0" presId="urn:microsoft.com/office/officeart/2005/8/layout/hierarchy1"/>
    <dgm:cxn modelId="{E28CB4C8-91FD-4618-99D6-4B41FF102852}" type="presParOf" srcId="{A5C00E6B-58CA-497B-8F16-822E610784A6}" destId="{877CEC07-AB4F-43C5-AB09-C403DF5918C1}" srcOrd="0" destOrd="0" presId="urn:microsoft.com/office/officeart/2005/8/layout/hierarchy1"/>
    <dgm:cxn modelId="{96DB0739-F016-4831-8C03-E83E738296E9}" type="presParOf" srcId="{877CEC07-AB4F-43C5-AB09-C403DF5918C1}" destId="{55392429-23B8-408F-83E2-14D50D29B81C}" srcOrd="0" destOrd="0" presId="urn:microsoft.com/office/officeart/2005/8/layout/hierarchy1"/>
    <dgm:cxn modelId="{18A80CAA-0501-40FE-B67C-E8E4DF97DB94}" type="presParOf" srcId="{877CEC07-AB4F-43C5-AB09-C403DF5918C1}" destId="{179AC606-5651-42CA-9C6C-756EFB0F8F96}" srcOrd="1" destOrd="0" presId="urn:microsoft.com/office/officeart/2005/8/layout/hierarchy1"/>
    <dgm:cxn modelId="{5408572E-4D3D-4462-B7A7-4483716CA90A}" type="presParOf" srcId="{A5C00E6B-58CA-497B-8F16-822E610784A6}" destId="{DEC877C6-9B43-481C-9B95-4BE9072D8760}" srcOrd="1" destOrd="0" presId="urn:microsoft.com/office/officeart/2005/8/layout/hierarchy1"/>
    <dgm:cxn modelId="{A58F32D3-9735-414C-9880-38F52FB14E46}" type="presParOf" srcId="{82E06C36-7119-438E-920C-F3EC1BF4C6F9}" destId="{5A2B7981-EA81-4A1E-B998-8E97C810B93F}" srcOrd="2" destOrd="0" presId="urn:microsoft.com/office/officeart/2005/8/layout/hierarchy1"/>
    <dgm:cxn modelId="{A78BD746-5054-472D-8E06-9B685201C22D}" type="presParOf" srcId="{82E06C36-7119-438E-920C-F3EC1BF4C6F9}" destId="{5F17D458-8F27-4203-8F8A-28EBCF9046D9}" srcOrd="3" destOrd="0" presId="urn:microsoft.com/office/officeart/2005/8/layout/hierarchy1"/>
    <dgm:cxn modelId="{FCF72F92-4AE5-4D0F-990E-000ADA1E520E}" type="presParOf" srcId="{5F17D458-8F27-4203-8F8A-28EBCF9046D9}" destId="{8DBFD54B-6302-4930-89E2-DE0C5816030E}" srcOrd="0" destOrd="0" presId="urn:microsoft.com/office/officeart/2005/8/layout/hierarchy1"/>
    <dgm:cxn modelId="{11EA27A5-D4BA-4A22-9B16-8B5B98436A3C}" type="presParOf" srcId="{8DBFD54B-6302-4930-89E2-DE0C5816030E}" destId="{4CD0869C-D1D5-4D0A-B671-A7EFE4C5A002}" srcOrd="0" destOrd="0" presId="urn:microsoft.com/office/officeart/2005/8/layout/hierarchy1"/>
    <dgm:cxn modelId="{5FA8CABC-DD3D-4D4E-87A9-9C630E436BA4}" type="presParOf" srcId="{8DBFD54B-6302-4930-89E2-DE0C5816030E}" destId="{D4D4A3C4-F71F-409E-BB5E-538D002A85B6}" srcOrd="1" destOrd="0" presId="urn:microsoft.com/office/officeart/2005/8/layout/hierarchy1"/>
    <dgm:cxn modelId="{156817A3-2ADC-4287-AD84-EF5CD97558C8}" type="presParOf" srcId="{5F17D458-8F27-4203-8F8A-28EBCF9046D9}" destId="{39007EDE-520E-4129-A788-DB486D852FF8}" srcOrd="1" destOrd="0" presId="urn:microsoft.com/office/officeart/2005/8/layout/hierarchy1"/>
    <dgm:cxn modelId="{BC2FC77B-EA64-424B-A73E-3BD5A1AD96A8}" type="presParOf" srcId="{39007EDE-520E-4129-A788-DB486D852FF8}" destId="{3C1C72F6-3C97-4C9F-A13C-2743CDB8D80C}" srcOrd="0" destOrd="0" presId="urn:microsoft.com/office/officeart/2005/8/layout/hierarchy1"/>
    <dgm:cxn modelId="{43A298D6-2A20-4089-AFE4-C09F1310E0A8}" type="presParOf" srcId="{39007EDE-520E-4129-A788-DB486D852FF8}" destId="{404D90C8-717D-452E-9001-3F2D98F0CBC4}" srcOrd="1" destOrd="0" presId="urn:microsoft.com/office/officeart/2005/8/layout/hierarchy1"/>
    <dgm:cxn modelId="{5B782914-3A67-47EF-A536-BB57BEE9A628}" type="presParOf" srcId="{404D90C8-717D-452E-9001-3F2D98F0CBC4}" destId="{6AEA6DAE-4A22-486E-A26F-09391220653E}" srcOrd="0" destOrd="0" presId="urn:microsoft.com/office/officeart/2005/8/layout/hierarchy1"/>
    <dgm:cxn modelId="{4A8018A1-5379-4E88-96FD-E298A1627F31}" type="presParOf" srcId="{6AEA6DAE-4A22-486E-A26F-09391220653E}" destId="{897E18AA-37B8-427B-9F3D-6B2768AD3B45}" srcOrd="0" destOrd="0" presId="urn:microsoft.com/office/officeart/2005/8/layout/hierarchy1"/>
    <dgm:cxn modelId="{2922A71E-EAFC-487B-951D-4C66BC810249}" type="presParOf" srcId="{6AEA6DAE-4A22-486E-A26F-09391220653E}" destId="{111D2313-2F2E-4096-9A1E-CEF00BAAA283}" srcOrd="1" destOrd="0" presId="urn:microsoft.com/office/officeart/2005/8/layout/hierarchy1"/>
    <dgm:cxn modelId="{346165D6-D41A-4BB4-A7FA-20B4CCF42BF7}" type="presParOf" srcId="{404D90C8-717D-452E-9001-3F2D98F0CBC4}" destId="{3528A400-367C-4F6C-A666-4DA37450575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1872DBA-3FE5-4D11-B6E8-B0C1398EF951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301D1C58-1708-4F17-A853-83C1CE0ED601}">
      <dgm:prSet phldrT="[Текст]" custT="1"/>
      <dgm:spPr/>
      <dgm:t>
        <a:bodyPr/>
        <a:lstStyle/>
        <a:p>
          <a:r>
            <a:rPr lang="ru-RU" sz="2400" b="1" dirty="0" smtClean="0"/>
            <a:t>Идейные обличия терроризма</a:t>
          </a:r>
          <a:endParaRPr lang="ru-RU" sz="2400" b="1" dirty="0"/>
        </a:p>
      </dgm:t>
    </dgm:pt>
    <dgm:pt modelId="{605E9F61-2FE9-4250-9AFA-FC940DB17DE4}" type="parTrans" cxnId="{7B977148-6B1A-4A48-9C8D-8C88A91DA84A}">
      <dgm:prSet/>
      <dgm:spPr/>
      <dgm:t>
        <a:bodyPr/>
        <a:lstStyle/>
        <a:p>
          <a:endParaRPr lang="ru-RU"/>
        </a:p>
      </dgm:t>
    </dgm:pt>
    <dgm:pt modelId="{2737FA61-ED79-4BE3-A03D-F8194663F0AC}" type="sibTrans" cxnId="{7B977148-6B1A-4A48-9C8D-8C88A91DA84A}">
      <dgm:prSet/>
      <dgm:spPr/>
      <dgm:t>
        <a:bodyPr/>
        <a:lstStyle/>
        <a:p>
          <a:endParaRPr lang="ru-RU"/>
        </a:p>
      </dgm:t>
    </dgm:pt>
    <dgm:pt modelId="{C2E9669A-8367-4BC2-A76D-1B15F9F09F0F}">
      <dgm:prSet phldrT="[Текст]"/>
      <dgm:spPr/>
      <dgm:t>
        <a:bodyPr/>
        <a:lstStyle/>
        <a:p>
          <a:r>
            <a:rPr lang="ru-RU" b="1" dirty="0" smtClean="0"/>
            <a:t>Анархизм</a:t>
          </a:r>
          <a:endParaRPr lang="ru-RU" b="1" dirty="0"/>
        </a:p>
      </dgm:t>
    </dgm:pt>
    <dgm:pt modelId="{C989A8E8-BA70-4B3E-9E85-119703C29B94}" type="parTrans" cxnId="{42533803-663D-48AF-BB26-C99D7A058EAC}">
      <dgm:prSet/>
      <dgm:spPr/>
      <dgm:t>
        <a:bodyPr/>
        <a:lstStyle/>
        <a:p>
          <a:endParaRPr lang="ru-RU"/>
        </a:p>
      </dgm:t>
    </dgm:pt>
    <dgm:pt modelId="{E686BB58-3665-4F16-855E-9A1E4CEAEF7D}" type="sibTrans" cxnId="{42533803-663D-48AF-BB26-C99D7A058EAC}">
      <dgm:prSet/>
      <dgm:spPr/>
      <dgm:t>
        <a:bodyPr/>
        <a:lstStyle/>
        <a:p>
          <a:endParaRPr lang="ru-RU"/>
        </a:p>
      </dgm:t>
    </dgm:pt>
    <dgm:pt modelId="{85CED78D-BBB7-4FC7-9F88-3F97F4C353A7}">
      <dgm:prSet phldrT="[Текст]"/>
      <dgm:spPr/>
      <dgm:t>
        <a:bodyPr/>
        <a:lstStyle/>
        <a:p>
          <a:r>
            <a:rPr lang="ru-RU" b="1" dirty="0" smtClean="0"/>
            <a:t>Национализм</a:t>
          </a:r>
          <a:endParaRPr lang="ru-RU" b="1" dirty="0"/>
        </a:p>
      </dgm:t>
    </dgm:pt>
    <dgm:pt modelId="{FD721C57-E09F-48C7-945D-616B040AF0F1}" type="sibTrans" cxnId="{9CC204AA-5B75-4E4C-BBAD-5022D1D1B443}">
      <dgm:prSet/>
      <dgm:spPr/>
      <dgm:t>
        <a:bodyPr/>
        <a:lstStyle/>
        <a:p>
          <a:endParaRPr lang="ru-RU"/>
        </a:p>
      </dgm:t>
    </dgm:pt>
    <dgm:pt modelId="{3C070913-FEA0-400C-8ED5-3B8E677FF309}" type="parTrans" cxnId="{9CC204AA-5B75-4E4C-BBAD-5022D1D1B443}">
      <dgm:prSet/>
      <dgm:spPr/>
      <dgm:t>
        <a:bodyPr/>
        <a:lstStyle/>
        <a:p>
          <a:endParaRPr lang="ru-RU"/>
        </a:p>
      </dgm:t>
    </dgm:pt>
    <dgm:pt modelId="{F5D9997D-3F21-4A67-A300-A7CBC28507F0}">
      <dgm:prSet phldrT="[Текст]"/>
      <dgm:spPr/>
      <dgm:t>
        <a:bodyPr/>
        <a:lstStyle/>
        <a:p>
          <a:r>
            <a:rPr lang="ru-RU" b="1" dirty="0" smtClean="0"/>
            <a:t>Религиозный фанатизм</a:t>
          </a:r>
          <a:endParaRPr lang="ru-RU" b="1" dirty="0"/>
        </a:p>
      </dgm:t>
    </dgm:pt>
    <dgm:pt modelId="{2F6F2396-ED92-44BB-B802-6D6D16DB4163}" type="sibTrans" cxnId="{1E99C7E0-5C9A-4710-A690-567A5DF7E751}">
      <dgm:prSet/>
      <dgm:spPr/>
      <dgm:t>
        <a:bodyPr/>
        <a:lstStyle/>
        <a:p>
          <a:endParaRPr lang="ru-RU"/>
        </a:p>
      </dgm:t>
    </dgm:pt>
    <dgm:pt modelId="{94498408-F80C-4C25-A507-E03DECE8F436}" type="parTrans" cxnId="{1E99C7E0-5C9A-4710-A690-567A5DF7E751}">
      <dgm:prSet/>
      <dgm:spPr/>
      <dgm:t>
        <a:bodyPr/>
        <a:lstStyle/>
        <a:p>
          <a:endParaRPr lang="ru-RU"/>
        </a:p>
      </dgm:t>
    </dgm:pt>
    <dgm:pt modelId="{BF5AFA11-5AB2-4B52-9E21-EF0984ED88BC}">
      <dgm:prSet phldrT="[Текст]"/>
      <dgm:spPr/>
      <dgm:t>
        <a:bodyPr/>
        <a:lstStyle/>
        <a:p>
          <a:r>
            <a:rPr lang="ru-RU" b="1" dirty="0" smtClean="0"/>
            <a:t>Сепаратизм</a:t>
          </a:r>
          <a:endParaRPr lang="ru-RU" b="1" dirty="0"/>
        </a:p>
      </dgm:t>
    </dgm:pt>
    <dgm:pt modelId="{C1F50C7B-2731-4ACC-BAA1-7010D35E4F71}" type="parTrans" cxnId="{E6F8024F-C65A-4000-BC19-5342E8998F86}">
      <dgm:prSet/>
      <dgm:spPr/>
      <dgm:t>
        <a:bodyPr/>
        <a:lstStyle/>
        <a:p>
          <a:endParaRPr lang="ru-RU"/>
        </a:p>
      </dgm:t>
    </dgm:pt>
    <dgm:pt modelId="{B885F142-7448-4C58-B144-1578E4E39894}" type="sibTrans" cxnId="{E6F8024F-C65A-4000-BC19-5342E8998F86}">
      <dgm:prSet/>
      <dgm:spPr/>
      <dgm:t>
        <a:bodyPr/>
        <a:lstStyle/>
        <a:p>
          <a:endParaRPr lang="ru-RU"/>
        </a:p>
      </dgm:t>
    </dgm:pt>
    <dgm:pt modelId="{3302F15A-D311-47BF-995D-4AE5E07AD03B}">
      <dgm:prSet phldrT="[Текст]"/>
      <dgm:spPr/>
      <dgm:t>
        <a:bodyPr/>
        <a:lstStyle/>
        <a:p>
          <a:r>
            <a:rPr lang="ru-RU" b="1" dirty="0" smtClean="0"/>
            <a:t>Фашизм</a:t>
          </a:r>
          <a:endParaRPr lang="ru-RU" b="1" dirty="0"/>
        </a:p>
      </dgm:t>
    </dgm:pt>
    <dgm:pt modelId="{5E01618B-FEB5-4C27-8FDD-DE19715A5C02}" type="parTrans" cxnId="{A975BF47-61B4-4C46-B9B1-B680FC11BA29}">
      <dgm:prSet/>
      <dgm:spPr/>
      <dgm:t>
        <a:bodyPr/>
        <a:lstStyle/>
        <a:p>
          <a:endParaRPr lang="ru-RU"/>
        </a:p>
      </dgm:t>
    </dgm:pt>
    <dgm:pt modelId="{C332E193-0CAB-4DB5-A051-54E01C9F7F15}" type="sibTrans" cxnId="{A975BF47-61B4-4C46-B9B1-B680FC11BA29}">
      <dgm:prSet/>
      <dgm:spPr/>
      <dgm:t>
        <a:bodyPr/>
        <a:lstStyle/>
        <a:p>
          <a:endParaRPr lang="ru-RU"/>
        </a:p>
      </dgm:t>
    </dgm:pt>
    <dgm:pt modelId="{1F45BF28-0528-4227-973E-CB2C790DB670}">
      <dgm:prSet phldrT="[Текст]"/>
      <dgm:spPr/>
      <dgm:t>
        <a:bodyPr/>
        <a:lstStyle/>
        <a:p>
          <a:r>
            <a:rPr lang="ru-RU" b="1" dirty="0" smtClean="0"/>
            <a:t>Неофашизм</a:t>
          </a:r>
          <a:endParaRPr lang="ru-RU" b="1" dirty="0"/>
        </a:p>
      </dgm:t>
    </dgm:pt>
    <dgm:pt modelId="{944C5159-D49C-4492-A35A-D581BFA470A1}" type="parTrans" cxnId="{F6AC36CA-2D36-4307-B09C-69D793B81EF3}">
      <dgm:prSet/>
      <dgm:spPr/>
      <dgm:t>
        <a:bodyPr/>
        <a:lstStyle/>
        <a:p>
          <a:endParaRPr lang="ru-RU"/>
        </a:p>
      </dgm:t>
    </dgm:pt>
    <dgm:pt modelId="{61F1E44F-04DB-4790-B09A-1E012A257893}" type="sibTrans" cxnId="{F6AC36CA-2D36-4307-B09C-69D793B81EF3}">
      <dgm:prSet/>
      <dgm:spPr/>
      <dgm:t>
        <a:bodyPr/>
        <a:lstStyle/>
        <a:p>
          <a:endParaRPr lang="ru-RU"/>
        </a:p>
      </dgm:t>
    </dgm:pt>
    <dgm:pt modelId="{EA150413-10B5-419D-9DD7-E38CF9EE78A3}" type="pres">
      <dgm:prSet presAssocID="{11872DBA-3FE5-4D11-B6E8-B0C1398EF9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6F75996-7CA4-4C9C-B95D-1CDD9ECDCE97}" type="pres">
      <dgm:prSet presAssocID="{301D1C58-1708-4F17-A853-83C1CE0ED601}" presName="hierRoot1" presStyleCnt="0">
        <dgm:presLayoutVars>
          <dgm:hierBranch val="init"/>
        </dgm:presLayoutVars>
      </dgm:prSet>
      <dgm:spPr/>
    </dgm:pt>
    <dgm:pt modelId="{57DF1ECE-93FB-4B16-94FB-1CA6BA10FC04}" type="pres">
      <dgm:prSet presAssocID="{301D1C58-1708-4F17-A853-83C1CE0ED601}" presName="rootComposite1" presStyleCnt="0"/>
      <dgm:spPr/>
    </dgm:pt>
    <dgm:pt modelId="{000F1C70-8A30-4DD5-A5C4-9426E2AFC419}" type="pres">
      <dgm:prSet presAssocID="{301D1C58-1708-4F17-A853-83C1CE0ED601}" presName="rootText1" presStyleLbl="node0" presStyleIdx="0" presStyleCnt="1" custScaleX="4679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994E97-A215-482B-B8F1-6E68672B41D0}" type="pres">
      <dgm:prSet presAssocID="{301D1C58-1708-4F17-A853-83C1CE0ED60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F0C6090-3B6E-442A-B7C8-EFA2E6AFA347}" type="pres">
      <dgm:prSet presAssocID="{301D1C58-1708-4F17-A853-83C1CE0ED601}" presName="hierChild2" presStyleCnt="0"/>
      <dgm:spPr/>
    </dgm:pt>
    <dgm:pt modelId="{B7CAA608-FF90-4428-A87D-C9F8B6BC33BE}" type="pres">
      <dgm:prSet presAssocID="{94498408-F80C-4C25-A507-E03DECE8F436}" presName="Name37" presStyleLbl="parChTrans1D2" presStyleIdx="0" presStyleCnt="6"/>
      <dgm:spPr/>
      <dgm:t>
        <a:bodyPr/>
        <a:lstStyle/>
        <a:p>
          <a:endParaRPr lang="ru-RU"/>
        </a:p>
      </dgm:t>
    </dgm:pt>
    <dgm:pt modelId="{FC47555D-08A7-475F-8CDE-7310C4F07CEA}" type="pres">
      <dgm:prSet presAssocID="{F5D9997D-3F21-4A67-A300-A7CBC28507F0}" presName="hierRoot2" presStyleCnt="0">
        <dgm:presLayoutVars>
          <dgm:hierBranch val="init"/>
        </dgm:presLayoutVars>
      </dgm:prSet>
      <dgm:spPr/>
    </dgm:pt>
    <dgm:pt modelId="{11ADB73B-E4A3-42B0-9EA4-BB71F9D47765}" type="pres">
      <dgm:prSet presAssocID="{F5D9997D-3F21-4A67-A300-A7CBC28507F0}" presName="rootComposite" presStyleCnt="0"/>
      <dgm:spPr/>
    </dgm:pt>
    <dgm:pt modelId="{04ECF665-BD61-4ACD-884B-2984B12D8DC4}" type="pres">
      <dgm:prSet presAssocID="{F5D9997D-3F21-4A67-A300-A7CBC28507F0}" presName="rootText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52529D-9154-4CFB-AE4C-23EE0128107C}" type="pres">
      <dgm:prSet presAssocID="{F5D9997D-3F21-4A67-A300-A7CBC28507F0}" presName="rootConnector" presStyleLbl="node2" presStyleIdx="0" presStyleCnt="6"/>
      <dgm:spPr/>
      <dgm:t>
        <a:bodyPr/>
        <a:lstStyle/>
        <a:p>
          <a:endParaRPr lang="ru-RU"/>
        </a:p>
      </dgm:t>
    </dgm:pt>
    <dgm:pt modelId="{6F186DD8-7F86-48E4-8782-5816BA8F80CC}" type="pres">
      <dgm:prSet presAssocID="{F5D9997D-3F21-4A67-A300-A7CBC28507F0}" presName="hierChild4" presStyleCnt="0"/>
      <dgm:spPr/>
    </dgm:pt>
    <dgm:pt modelId="{99561632-0D5D-4DA2-842D-D342901B1119}" type="pres">
      <dgm:prSet presAssocID="{F5D9997D-3F21-4A67-A300-A7CBC28507F0}" presName="hierChild5" presStyleCnt="0"/>
      <dgm:spPr/>
    </dgm:pt>
    <dgm:pt modelId="{DCBEE556-D3C0-42F7-8C47-217E53CE0626}" type="pres">
      <dgm:prSet presAssocID="{3C070913-FEA0-400C-8ED5-3B8E677FF309}" presName="Name37" presStyleLbl="parChTrans1D2" presStyleIdx="1" presStyleCnt="6"/>
      <dgm:spPr/>
      <dgm:t>
        <a:bodyPr/>
        <a:lstStyle/>
        <a:p>
          <a:endParaRPr lang="ru-RU"/>
        </a:p>
      </dgm:t>
    </dgm:pt>
    <dgm:pt modelId="{6B28F37D-BAC6-4182-80A9-226EA4F74139}" type="pres">
      <dgm:prSet presAssocID="{85CED78D-BBB7-4FC7-9F88-3F97F4C353A7}" presName="hierRoot2" presStyleCnt="0">
        <dgm:presLayoutVars>
          <dgm:hierBranch val="init"/>
        </dgm:presLayoutVars>
      </dgm:prSet>
      <dgm:spPr/>
    </dgm:pt>
    <dgm:pt modelId="{A1AEE153-5CF8-4B28-8006-0FEAC881BAB9}" type="pres">
      <dgm:prSet presAssocID="{85CED78D-BBB7-4FC7-9F88-3F97F4C353A7}" presName="rootComposite" presStyleCnt="0"/>
      <dgm:spPr/>
    </dgm:pt>
    <dgm:pt modelId="{1FA72444-84B5-4AA2-B17B-D23198453C52}" type="pres">
      <dgm:prSet presAssocID="{85CED78D-BBB7-4FC7-9F88-3F97F4C353A7}" presName="rootText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B3F2EB-2343-4F91-A8F2-01238BE465C9}" type="pres">
      <dgm:prSet presAssocID="{85CED78D-BBB7-4FC7-9F88-3F97F4C353A7}" presName="rootConnector" presStyleLbl="node2" presStyleIdx="1" presStyleCnt="6"/>
      <dgm:spPr/>
      <dgm:t>
        <a:bodyPr/>
        <a:lstStyle/>
        <a:p>
          <a:endParaRPr lang="ru-RU"/>
        </a:p>
      </dgm:t>
    </dgm:pt>
    <dgm:pt modelId="{E7C4DFA4-B8FA-4EF6-8B42-411AA781F9E5}" type="pres">
      <dgm:prSet presAssocID="{85CED78D-BBB7-4FC7-9F88-3F97F4C353A7}" presName="hierChild4" presStyleCnt="0"/>
      <dgm:spPr/>
    </dgm:pt>
    <dgm:pt modelId="{948E1BF2-B781-40DD-86CB-7A833B8CCC8A}" type="pres">
      <dgm:prSet presAssocID="{85CED78D-BBB7-4FC7-9F88-3F97F4C353A7}" presName="hierChild5" presStyleCnt="0"/>
      <dgm:spPr/>
    </dgm:pt>
    <dgm:pt modelId="{E5B8FA4A-954B-4504-87C9-D691E93C2F50}" type="pres">
      <dgm:prSet presAssocID="{C989A8E8-BA70-4B3E-9E85-119703C29B94}" presName="Name37" presStyleLbl="parChTrans1D2" presStyleIdx="2" presStyleCnt="6"/>
      <dgm:spPr/>
      <dgm:t>
        <a:bodyPr/>
        <a:lstStyle/>
        <a:p>
          <a:endParaRPr lang="ru-RU"/>
        </a:p>
      </dgm:t>
    </dgm:pt>
    <dgm:pt modelId="{77C3FC9E-E1EA-48CE-A75A-4F2169A1A5BF}" type="pres">
      <dgm:prSet presAssocID="{C2E9669A-8367-4BC2-A76D-1B15F9F09F0F}" presName="hierRoot2" presStyleCnt="0">
        <dgm:presLayoutVars>
          <dgm:hierBranch val="init"/>
        </dgm:presLayoutVars>
      </dgm:prSet>
      <dgm:spPr/>
    </dgm:pt>
    <dgm:pt modelId="{8B5E9144-0B71-41EA-94E6-877A5D4E6BFE}" type="pres">
      <dgm:prSet presAssocID="{C2E9669A-8367-4BC2-A76D-1B15F9F09F0F}" presName="rootComposite" presStyleCnt="0"/>
      <dgm:spPr/>
    </dgm:pt>
    <dgm:pt modelId="{ABC038D5-124C-4A5D-A573-1E8BF31CB0A5}" type="pres">
      <dgm:prSet presAssocID="{C2E9669A-8367-4BC2-A76D-1B15F9F09F0F}" presName="rootText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E6C243-EA35-4A46-8BF7-D941975D85B1}" type="pres">
      <dgm:prSet presAssocID="{C2E9669A-8367-4BC2-A76D-1B15F9F09F0F}" presName="rootConnector" presStyleLbl="node2" presStyleIdx="2" presStyleCnt="6"/>
      <dgm:spPr/>
      <dgm:t>
        <a:bodyPr/>
        <a:lstStyle/>
        <a:p>
          <a:endParaRPr lang="ru-RU"/>
        </a:p>
      </dgm:t>
    </dgm:pt>
    <dgm:pt modelId="{275F3770-5C6E-4C5E-9B02-EAC16FD21986}" type="pres">
      <dgm:prSet presAssocID="{C2E9669A-8367-4BC2-A76D-1B15F9F09F0F}" presName="hierChild4" presStyleCnt="0"/>
      <dgm:spPr/>
    </dgm:pt>
    <dgm:pt modelId="{AF131AA2-D68C-4500-86FD-6319F996F9C9}" type="pres">
      <dgm:prSet presAssocID="{C2E9669A-8367-4BC2-A76D-1B15F9F09F0F}" presName="hierChild5" presStyleCnt="0"/>
      <dgm:spPr/>
    </dgm:pt>
    <dgm:pt modelId="{F29A92C7-6998-4A3D-B80E-3CB512BBFD27}" type="pres">
      <dgm:prSet presAssocID="{5E01618B-FEB5-4C27-8FDD-DE19715A5C02}" presName="Name37" presStyleLbl="parChTrans1D2" presStyleIdx="3" presStyleCnt="6"/>
      <dgm:spPr/>
      <dgm:t>
        <a:bodyPr/>
        <a:lstStyle/>
        <a:p>
          <a:endParaRPr lang="ru-RU"/>
        </a:p>
      </dgm:t>
    </dgm:pt>
    <dgm:pt modelId="{E266133D-08F9-42AE-984B-2ADA797F90CE}" type="pres">
      <dgm:prSet presAssocID="{3302F15A-D311-47BF-995D-4AE5E07AD03B}" presName="hierRoot2" presStyleCnt="0">
        <dgm:presLayoutVars>
          <dgm:hierBranch val="init"/>
        </dgm:presLayoutVars>
      </dgm:prSet>
      <dgm:spPr/>
    </dgm:pt>
    <dgm:pt modelId="{6DA1A862-278D-4553-A90A-A835DD269EDD}" type="pres">
      <dgm:prSet presAssocID="{3302F15A-D311-47BF-995D-4AE5E07AD03B}" presName="rootComposite" presStyleCnt="0"/>
      <dgm:spPr/>
    </dgm:pt>
    <dgm:pt modelId="{7FC038E7-052E-4D89-85F2-C54A3EB1DAA6}" type="pres">
      <dgm:prSet presAssocID="{3302F15A-D311-47BF-995D-4AE5E07AD03B}" presName="rootText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4A60A5-FAF8-4A6F-B567-7D04B9160177}" type="pres">
      <dgm:prSet presAssocID="{3302F15A-D311-47BF-995D-4AE5E07AD03B}" presName="rootConnector" presStyleLbl="node2" presStyleIdx="3" presStyleCnt="6"/>
      <dgm:spPr/>
      <dgm:t>
        <a:bodyPr/>
        <a:lstStyle/>
        <a:p>
          <a:endParaRPr lang="ru-RU"/>
        </a:p>
      </dgm:t>
    </dgm:pt>
    <dgm:pt modelId="{722F8F61-2EF0-420D-B68F-C7369FA07052}" type="pres">
      <dgm:prSet presAssocID="{3302F15A-D311-47BF-995D-4AE5E07AD03B}" presName="hierChild4" presStyleCnt="0"/>
      <dgm:spPr/>
    </dgm:pt>
    <dgm:pt modelId="{21451785-E5F5-49F0-ADC2-43E9C4D7F021}" type="pres">
      <dgm:prSet presAssocID="{3302F15A-D311-47BF-995D-4AE5E07AD03B}" presName="hierChild5" presStyleCnt="0"/>
      <dgm:spPr/>
    </dgm:pt>
    <dgm:pt modelId="{6B982665-D211-4632-A1B6-4F28D183B725}" type="pres">
      <dgm:prSet presAssocID="{944C5159-D49C-4492-A35A-D581BFA470A1}" presName="Name37" presStyleLbl="parChTrans1D2" presStyleIdx="4" presStyleCnt="6"/>
      <dgm:spPr/>
      <dgm:t>
        <a:bodyPr/>
        <a:lstStyle/>
        <a:p>
          <a:endParaRPr lang="ru-RU"/>
        </a:p>
      </dgm:t>
    </dgm:pt>
    <dgm:pt modelId="{35065F0F-6A15-45C5-8A2C-3FA512AD4246}" type="pres">
      <dgm:prSet presAssocID="{1F45BF28-0528-4227-973E-CB2C790DB670}" presName="hierRoot2" presStyleCnt="0">
        <dgm:presLayoutVars>
          <dgm:hierBranch val="init"/>
        </dgm:presLayoutVars>
      </dgm:prSet>
      <dgm:spPr/>
    </dgm:pt>
    <dgm:pt modelId="{4260ABEE-564C-4BE9-BA35-ACE98C78D5AF}" type="pres">
      <dgm:prSet presAssocID="{1F45BF28-0528-4227-973E-CB2C790DB670}" presName="rootComposite" presStyleCnt="0"/>
      <dgm:spPr/>
    </dgm:pt>
    <dgm:pt modelId="{D371F1B6-40B9-4DD2-94DC-50DA98BF8EE2}" type="pres">
      <dgm:prSet presAssocID="{1F45BF28-0528-4227-973E-CB2C790DB670}" presName="rootText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D5838B-BE8E-47B3-A842-E625C990BCDA}" type="pres">
      <dgm:prSet presAssocID="{1F45BF28-0528-4227-973E-CB2C790DB670}" presName="rootConnector" presStyleLbl="node2" presStyleIdx="4" presStyleCnt="6"/>
      <dgm:spPr/>
      <dgm:t>
        <a:bodyPr/>
        <a:lstStyle/>
        <a:p>
          <a:endParaRPr lang="ru-RU"/>
        </a:p>
      </dgm:t>
    </dgm:pt>
    <dgm:pt modelId="{192628FF-AB08-461E-9F0B-F5644FA108A7}" type="pres">
      <dgm:prSet presAssocID="{1F45BF28-0528-4227-973E-CB2C790DB670}" presName="hierChild4" presStyleCnt="0"/>
      <dgm:spPr/>
    </dgm:pt>
    <dgm:pt modelId="{21B52D59-2D0B-438A-867F-ACAB013748F0}" type="pres">
      <dgm:prSet presAssocID="{1F45BF28-0528-4227-973E-CB2C790DB670}" presName="hierChild5" presStyleCnt="0"/>
      <dgm:spPr/>
    </dgm:pt>
    <dgm:pt modelId="{D93427CE-FA27-4C61-B19E-C6AF1E7DDB74}" type="pres">
      <dgm:prSet presAssocID="{C1F50C7B-2731-4ACC-BAA1-7010D35E4F71}" presName="Name37" presStyleLbl="parChTrans1D2" presStyleIdx="5" presStyleCnt="6"/>
      <dgm:spPr/>
      <dgm:t>
        <a:bodyPr/>
        <a:lstStyle/>
        <a:p>
          <a:endParaRPr lang="ru-RU"/>
        </a:p>
      </dgm:t>
    </dgm:pt>
    <dgm:pt modelId="{63F7BDF5-1843-47B6-B18C-0E7A07EC2A3A}" type="pres">
      <dgm:prSet presAssocID="{BF5AFA11-5AB2-4B52-9E21-EF0984ED88BC}" presName="hierRoot2" presStyleCnt="0">
        <dgm:presLayoutVars>
          <dgm:hierBranch val="init"/>
        </dgm:presLayoutVars>
      </dgm:prSet>
      <dgm:spPr/>
    </dgm:pt>
    <dgm:pt modelId="{97C30D93-21F1-47DB-AC60-0AD39ED77344}" type="pres">
      <dgm:prSet presAssocID="{BF5AFA11-5AB2-4B52-9E21-EF0984ED88BC}" presName="rootComposite" presStyleCnt="0"/>
      <dgm:spPr/>
    </dgm:pt>
    <dgm:pt modelId="{16C82045-5632-45CC-A498-A2F4368CE366}" type="pres">
      <dgm:prSet presAssocID="{BF5AFA11-5AB2-4B52-9E21-EF0984ED88BC}" presName="rootText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D58656-5F83-4843-8F05-47D4E8C8A0B9}" type="pres">
      <dgm:prSet presAssocID="{BF5AFA11-5AB2-4B52-9E21-EF0984ED88BC}" presName="rootConnector" presStyleLbl="node2" presStyleIdx="5" presStyleCnt="6"/>
      <dgm:spPr/>
      <dgm:t>
        <a:bodyPr/>
        <a:lstStyle/>
        <a:p>
          <a:endParaRPr lang="ru-RU"/>
        </a:p>
      </dgm:t>
    </dgm:pt>
    <dgm:pt modelId="{0FBEDC0F-DCBB-488E-BC1B-A3F84FE15747}" type="pres">
      <dgm:prSet presAssocID="{BF5AFA11-5AB2-4B52-9E21-EF0984ED88BC}" presName="hierChild4" presStyleCnt="0"/>
      <dgm:spPr/>
    </dgm:pt>
    <dgm:pt modelId="{9D337BEC-B0F3-4D4A-90BF-C94FE8A46CCD}" type="pres">
      <dgm:prSet presAssocID="{BF5AFA11-5AB2-4B52-9E21-EF0984ED88BC}" presName="hierChild5" presStyleCnt="0"/>
      <dgm:spPr/>
    </dgm:pt>
    <dgm:pt modelId="{1E804EE1-2FE9-4BD6-8E46-5A1650E34959}" type="pres">
      <dgm:prSet presAssocID="{301D1C58-1708-4F17-A853-83C1CE0ED601}" presName="hierChild3" presStyleCnt="0"/>
      <dgm:spPr/>
    </dgm:pt>
  </dgm:ptLst>
  <dgm:cxnLst>
    <dgm:cxn modelId="{79D0E1CA-5952-462A-96A2-D7398E913473}" type="presOf" srcId="{C2E9669A-8367-4BC2-A76D-1B15F9F09F0F}" destId="{ABC038D5-124C-4A5D-A573-1E8BF31CB0A5}" srcOrd="0" destOrd="0" presId="urn:microsoft.com/office/officeart/2005/8/layout/orgChart1"/>
    <dgm:cxn modelId="{5FCD74C5-2610-48E8-9365-7160DBA00CF7}" type="presOf" srcId="{F5D9997D-3F21-4A67-A300-A7CBC28507F0}" destId="{0352529D-9154-4CFB-AE4C-23EE0128107C}" srcOrd="1" destOrd="0" presId="urn:microsoft.com/office/officeart/2005/8/layout/orgChart1"/>
    <dgm:cxn modelId="{F5BABCEC-A16A-4E2E-B7B0-067505318C2A}" type="presOf" srcId="{3302F15A-D311-47BF-995D-4AE5E07AD03B}" destId="{AC4A60A5-FAF8-4A6F-B567-7D04B9160177}" srcOrd="1" destOrd="0" presId="urn:microsoft.com/office/officeart/2005/8/layout/orgChart1"/>
    <dgm:cxn modelId="{49C4F47F-6354-4D12-B7A5-8EAF153A9B70}" type="presOf" srcId="{11872DBA-3FE5-4D11-B6E8-B0C1398EF951}" destId="{EA150413-10B5-419D-9DD7-E38CF9EE78A3}" srcOrd="0" destOrd="0" presId="urn:microsoft.com/office/officeart/2005/8/layout/orgChart1"/>
    <dgm:cxn modelId="{E0722E48-FEAD-4A99-AB49-D81A2FCB575C}" type="presOf" srcId="{1F45BF28-0528-4227-973E-CB2C790DB670}" destId="{D4D5838B-BE8E-47B3-A842-E625C990BCDA}" srcOrd="1" destOrd="0" presId="urn:microsoft.com/office/officeart/2005/8/layout/orgChart1"/>
    <dgm:cxn modelId="{2D31799C-4DD3-4EBE-A659-14CA046DE3FF}" type="presOf" srcId="{94498408-F80C-4C25-A507-E03DECE8F436}" destId="{B7CAA608-FF90-4428-A87D-C9F8B6BC33BE}" srcOrd="0" destOrd="0" presId="urn:microsoft.com/office/officeart/2005/8/layout/orgChart1"/>
    <dgm:cxn modelId="{3402931B-B534-4C74-9B67-1985120F089D}" type="presOf" srcId="{85CED78D-BBB7-4FC7-9F88-3F97F4C353A7}" destId="{1FA72444-84B5-4AA2-B17B-D23198453C52}" srcOrd="0" destOrd="0" presId="urn:microsoft.com/office/officeart/2005/8/layout/orgChart1"/>
    <dgm:cxn modelId="{6C6406D2-DFD2-4D42-8D4E-8F2A6FDE515A}" type="presOf" srcId="{BF5AFA11-5AB2-4B52-9E21-EF0984ED88BC}" destId="{16C82045-5632-45CC-A498-A2F4368CE366}" srcOrd="0" destOrd="0" presId="urn:microsoft.com/office/officeart/2005/8/layout/orgChart1"/>
    <dgm:cxn modelId="{254743FF-CF18-4840-BBEF-82E5A6E8CBEA}" type="presOf" srcId="{C1F50C7B-2731-4ACC-BAA1-7010D35E4F71}" destId="{D93427CE-FA27-4C61-B19E-C6AF1E7DDB74}" srcOrd="0" destOrd="0" presId="urn:microsoft.com/office/officeart/2005/8/layout/orgChart1"/>
    <dgm:cxn modelId="{8FAD4A33-2B81-4BCC-89E0-0677942A3497}" type="presOf" srcId="{3302F15A-D311-47BF-995D-4AE5E07AD03B}" destId="{7FC038E7-052E-4D89-85F2-C54A3EB1DAA6}" srcOrd="0" destOrd="0" presId="urn:microsoft.com/office/officeart/2005/8/layout/orgChart1"/>
    <dgm:cxn modelId="{79E2CF3D-675B-4075-A6C5-5C16C416BC67}" type="presOf" srcId="{BF5AFA11-5AB2-4B52-9E21-EF0984ED88BC}" destId="{4DD58656-5F83-4843-8F05-47D4E8C8A0B9}" srcOrd="1" destOrd="0" presId="urn:microsoft.com/office/officeart/2005/8/layout/orgChart1"/>
    <dgm:cxn modelId="{42533803-663D-48AF-BB26-C99D7A058EAC}" srcId="{301D1C58-1708-4F17-A853-83C1CE0ED601}" destId="{C2E9669A-8367-4BC2-A76D-1B15F9F09F0F}" srcOrd="2" destOrd="0" parTransId="{C989A8E8-BA70-4B3E-9E85-119703C29B94}" sibTransId="{E686BB58-3665-4F16-855E-9A1E4CEAEF7D}"/>
    <dgm:cxn modelId="{150C7EA8-6416-4AE8-B54B-BB82E67FF691}" type="presOf" srcId="{3C070913-FEA0-400C-8ED5-3B8E677FF309}" destId="{DCBEE556-D3C0-42F7-8C47-217E53CE0626}" srcOrd="0" destOrd="0" presId="urn:microsoft.com/office/officeart/2005/8/layout/orgChart1"/>
    <dgm:cxn modelId="{D494EC54-6A10-4607-820C-36CDBD9C29C7}" type="presOf" srcId="{F5D9997D-3F21-4A67-A300-A7CBC28507F0}" destId="{04ECF665-BD61-4ACD-884B-2984B12D8DC4}" srcOrd="0" destOrd="0" presId="urn:microsoft.com/office/officeart/2005/8/layout/orgChart1"/>
    <dgm:cxn modelId="{3B2E426C-9CEC-4BE8-87F1-16EE768031ED}" type="presOf" srcId="{301D1C58-1708-4F17-A853-83C1CE0ED601}" destId="{2B994E97-A215-482B-B8F1-6E68672B41D0}" srcOrd="1" destOrd="0" presId="urn:microsoft.com/office/officeart/2005/8/layout/orgChart1"/>
    <dgm:cxn modelId="{971DA251-5729-4AF7-9F81-4703E7269A2B}" type="presOf" srcId="{C989A8E8-BA70-4B3E-9E85-119703C29B94}" destId="{E5B8FA4A-954B-4504-87C9-D691E93C2F50}" srcOrd="0" destOrd="0" presId="urn:microsoft.com/office/officeart/2005/8/layout/orgChart1"/>
    <dgm:cxn modelId="{0518C6E1-DA63-486E-89D6-F64A3CE3D47E}" type="presOf" srcId="{1F45BF28-0528-4227-973E-CB2C790DB670}" destId="{D371F1B6-40B9-4DD2-94DC-50DA98BF8EE2}" srcOrd="0" destOrd="0" presId="urn:microsoft.com/office/officeart/2005/8/layout/orgChart1"/>
    <dgm:cxn modelId="{00C9A4A1-469B-4E5A-935A-B481AC974F4D}" type="presOf" srcId="{944C5159-D49C-4492-A35A-D581BFA470A1}" destId="{6B982665-D211-4632-A1B6-4F28D183B725}" srcOrd="0" destOrd="0" presId="urn:microsoft.com/office/officeart/2005/8/layout/orgChart1"/>
    <dgm:cxn modelId="{9CC204AA-5B75-4E4C-BBAD-5022D1D1B443}" srcId="{301D1C58-1708-4F17-A853-83C1CE0ED601}" destId="{85CED78D-BBB7-4FC7-9F88-3F97F4C353A7}" srcOrd="1" destOrd="0" parTransId="{3C070913-FEA0-400C-8ED5-3B8E677FF309}" sibTransId="{FD721C57-E09F-48C7-945D-616B040AF0F1}"/>
    <dgm:cxn modelId="{E8C4B349-9320-4BCD-B2DB-F40E16FF3F83}" type="presOf" srcId="{C2E9669A-8367-4BC2-A76D-1B15F9F09F0F}" destId="{44E6C243-EA35-4A46-8BF7-D941975D85B1}" srcOrd="1" destOrd="0" presId="urn:microsoft.com/office/officeart/2005/8/layout/orgChart1"/>
    <dgm:cxn modelId="{E6F8024F-C65A-4000-BC19-5342E8998F86}" srcId="{301D1C58-1708-4F17-A853-83C1CE0ED601}" destId="{BF5AFA11-5AB2-4B52-9E21-EF0984ED88BC}" srcOrd="5" destOrd="0" parTransId="{C1F50C7B-2731-4ACC-BAA1-7010D35E4F71}" sibTransId="{B885F142-7448-4C58-B144-1578E4E39894}"/>
    <dgm:cxn modelId="{88221576-B657-47BA-874B-6594B6B5BD64}" type="presOf" srcId="{301D1C58-1708-4F17-A853-83C1CE0ED601}" destId="{000F1C70-8A30-4DD5-A5C4-9426E2AFC419}" srcOrd="0" destOrd="0" presId="urn:microsoft.com/office/officeart/2005/8/layout/orgChart1"/>
    <dgm:cxn modelId="{F6AC36CA-2D36-4307-B09C-69D793B81EF3}" srcId="{301D1C58-1708-4F17-A853-83C1CE0ED601}" destId="{1F45BF28-0528-4227-973E-CB2C790DB670}" srcOrd="4" destOrd="0" parTransId="{944C5159-D49C-4492-A35A-D581BFA470A1}" sibTransId="{61F1E44F-04DB-4790-B09A-1E012A257893}"/>
    <dgm:cxn modelId="{FB3408ED-005E-4DA4-8E8D-B292255D2F6C}" type="presOf" srcId="{5E01618B-FEB5-4C27-8FDD-DE19715A5C02}" destId="{F29A92C7-6998-4A3D-B80E-3CB512BBFD27}" srcOrd="0" destOrd="0" presId="urn:microsoft.com/office/officeart/2005/8/layout/orgChart1"/>
    <dgm:cxn modelId="{BED320B0-DDF7-4980-94C3-AE530B915929}" type="presOf" srcId="{85CED78D-BBB7-4FC7-9F88-3F97F4C353A7}" destId="{A2B3F2EB-2343-4F91-A8F2-01238BE465C9}" srcOrd="1" destOrd="0" presId="urn:microsoft.com/office/officeart/2005/8/layout/orgChart1"/>
    <dgm:cxn modelId="{1E99C7E0-5C9A-4710-A690-567A5DF7E751}" srcId="{301D1C58-1708-4F17-A853-83C1CE0ED601}" destId="{F5D9997D-3F21-4A67-A300-A7CBC28507F0}" srcOrd="0" destOrd="0" parTransId="{94498408-F80C-4C25-A507-E03DECE8F436}" sibTransId="{2F6F2396-ED92-44BB-B802-6D6D16DB4163}"/>
    <dgm:cxn modelId="{7B977148-6B1A-4A48-9C8D-8C88A91DA84A}" srcId="{11872DBA-3FE5-4D11-B6E8-B0C1398EF951}" destId="{301D1C58-1708-4F17-A853-83C1CE0ED601}" srcOrd="0" destOrd="0" parTransId="{605E9F61-2FE9-4250-9AFA-FC940DB17DE4}" sibTransId="{2737FA61-ED79-4BE3-A03D-F8194663F0AC}"/>
    <dgm:cxn modelId="{A975BF47-61B4-4C46-B9B1-B680FC11BA29}" srcId="{301D1C58-1708-4F17-A853-83C1CE0ED601}" destId="{3302F15A-D311-47BF-995D-4AE5E07AD03B}" srcOrd="3" destOrd="0" parTransId="{5E01618B-FEB5-4C27-8FDD-DE19715A5C02}" sibTransId="{C332E193-0CAB-4DB5-A051-54E01C9F7F15}"/>
    <dgm:cxn modelId="{B338AFE7-7827-4470-97DF-54E5FDB24D08}" type="presParOf" srcId="{EA150413-10B5-419D-9DD7-E38CF9EE78A3}" destId="{C6F75996-7CA4-4C9C-B95D-1CDD9ECDCE97}" srcOrd="0" destOrd="0" presId="urn:microsoft.com/office/officeart/2005/8/layout/orgChart1"/>
    <dgm:cxn modelId="{321FF8B7-6F70-43C5-93F8-FB02BDF61EAD}" type="presParOf" srcId="{C6F75996-7CA4-4C9C-B95D-1CDD9ECDCE97}" destId="{57DF1ECE-93FB-4B16-94FB-1CA6BA10FC04}" srcOrd="0" destOrd="0" presId="urn:microsoft.com/office/officeart/2005/8/layout/orgChart1"/>
    <dgm:cxn modelId="{05310CF7-8929-4FEB-A794-4938AF59E80C}" type="presParOf" srcId="{57DF1ECE-93FB-4B16-94FB-1CA6BA10FC04}" destId="{000F1C70-8A30-4DD5-A5C4-9426E2AFC419}" srcOrd="0" destOrd="0" presId="urn:microsoft.com/office/officeart/2005/8/layout/orgChart1"/>
    <dgm:cxn modelId="{1E1771B1-3E4F-434D-9F79-128AC10FF030}" type="presParOf" srcId="{57DF1ECE-93FB-4B16-94FB-1CA6BA10FC04}" destId="{2B994E97-A215-482B-B8F1-6E68672B41D0}" srcOrd="1" destOrd="0" presId="urn:microsoft.com/office/officeart/2005/8/layout/orgChart1"/>
    <dgm:cxn modelId="{A182E8FF-AF10-4D54-A5A2-77A1DEC3A4F2}" type="presParOf" srcId="{C6F75996-7CA4-4C9C-B95D-1CDD9ECDCE97}" destId="{BF0C6090-3B6E-442A-B7C8-EFA2E6AFA347}" srcOrd="1" destOrd="0" presId="urn:microsoft.com/office/officeart/2005/8/layout/orgChart1"/>
    <dgm:cxn modelId="{6B8491BA-4F54-4C3F-9AA4-4A756636DB4F}" type="presParOf" srcId="{BF0C6090-3B6E-442A-B7C8-EFA2E6AFA347}" destId="{B7CAA608-FF90-4428-A87D-C9F8B6BC33BE}" srcOrd="0" destOrd="0" presId="urn:microsoft.com/office/officeart/2005/8/layout/orgChart1"/>
    <dgm:cxn modelId="{086AA9FF-E374-46E3-BD86-CD7B52B1C723}" type="presParOf" srcId="{BF0C6090-3B6E-442A-B7C8-EFA2E6AFA347}" destId="{FC47555D-08A7-475F-8CDE-7310C4F07CEA}" srcOrd="1" destOrd="0" presId="urn:microsoft.com/office/officeart/2005/8/layout/orgChart1"/>
    <dgm:cxn modelId="{3B56A167-90E3-4B4E-9EC3-CEB39A7031B1}" type="presParOf" srcId="{FC47555D-08A7-475F-8CDE-7310C4F07CEA}" destId="{11ADB73B-E4A3-42B0-9EA4-BB71F9D47765}" srcOrd="0" destOrd="0" presId="urn:microsoft.com/office/officeart/2005/8/layout/orgChart1"/>
    <dgm:cxn modelId="{1B4F3436-6BB4-4BCA-A5CE-9C7E85DD2FA0}" type="presParOf" srcId="{11ADB73B-E4A3-42B0-9EA4-BB71F9D47765}" destId="{04ECF665-BD61-4ACD-884B-2984B12D8DC4}" srcOrd="0" destOrd="0" presId="urn:microsoft.com/office/officeart/2005/8/layout/orgChart1"/>
    <dgm:cxn modelId="{AFB525FB-6BF8-4035-9C4C-72C4EAAC3E7B}" type="presParOf" srcId="{11ADB73B-E4A3-42B0-9EA4-BB71F9D47765}" destId="{0352529D-9154-4CFB-AE4C-23EE0128107C}" srcOrd="1" destOrd="0" presId="urn:microsoft.com/office/officeart/2005/8/layout/orgChart1"/>
    <dgm:cxn modelId="{7EEF00FF-53A0-4BEE-84DB-E688B33B2B03}" type="presParOf" srcId="{FC47555D-08A7-475F-8CDE-7310C4F07CEA}" destId="{6F186DD8-7F86-48E4-8782-5816BA8F80CC}" srcOrd="1" destOrd="0" presId="urn:microsoft.com/office/officeart/2005/8/layout/orgChart1"/>
    <dgm:cxn modelId="{8E28F69D-734B-49FD-8FD3-AB410175131C}" type="presParOf" srcId="{FC47555D-08A7-475F-8CDE-7310C4F07CEA}" destId="{99561632-0D5D-4DA2-842D-D342901B1119}" srcOrd="2" destOrd="0" presId="urn:microsoft.com/office/officeart/2005/8/layout/orgChart1"/>
    <dgm:cxn modelId="{B9B166C1-0591-418F-8D9F-157CBFBCAE8A}" type="presParOf" srcId="{BF0C6090-3B6E-442A-B7C8-EFA2E6AFA347}" destId="{DCBEE556-D3C0-42F7-8C47-217E53CE0626}" srcOrd="2" destOrd="0" presId="urn:microsoft.com/office/officeart/2005/8/layout/orgChart1"/>
    <dgm:cxn modelId="{B94B81C3-BD1F-43DB-856B-088E4FD1A8CA}" type="presParOf" srcId="{BF0C6090-3B6E-442A-B7C8-EFA2E6AFA347}" destId="{6B28F37D-BAC6-4182-80A9-226EA4F74139}" srcOrd="3" destOrd="0" presId="urn:microsoft.com/office/officeart/2005/8/layout/orgChart1"/>
    <dgm:cxn modelId="{6E514952-7142-4643-B03B-1F71A6A773B7}" type="presParOf" srcId="{6B28F37D-BAC6-4182-80A9-226EA4F74139}" destId="{A1AEE153-5CF8-4B28-8006-0FEAC881BAB9}" srcOrd="0" destOrd="0" presId="urn:microsoft.com/office/officeart/2005/8/layout/orgChart1"/>
    <dgm:cxn modelId="{CA19EB15-AC85-4774-A17D-7250442BEF39}" type="presParOf" srcId="{A1AEE153-5CF8-4B28-8006-0FEAC881BAB9}" destId="{1FA72444-84B5-4AA2-B17B-D23198453C52}" srcOrd="0" destOrd="0" presId="urn:microsoft.com/office/officeart/2005/8/layout/orgChart1"/>
    <dgm:cxn modelId="{37422DB5-08BE-4847-A375-545D5EC47B6B}" type="presParOf" srcId="{A1AEE153-5CF8-4B28-8006-0FEAC881BAB9}" destId="{A2B3F2EB-2343-4F91-A8F2-01238BE465C9}" srcOrd="1" destOrd="0" presId="urn:microsoft.com/office/officeart/2005/8/layout/orgChart1"/>
    <dgm:cxn modelId="{311BC655-CFB5-4947-908F-D2305EF6F9BC}" type="presParOf" srcId="{6B28F37D-BAC6-4182-80A9-226EA4F74139}" destId="{E7C4DFA4-B8FA-4EF6-8B42-411AA781F9E5}" srcOrd="1" destOrd="0" presId="urn:microsoft.com/office/officeart/2005/8/layout/orgChart1"/>
    <dgm:cxn modelId="{13DF2BC6-28ED-4FBB-82F9-69F970113B6A}" type="presParOf" srcId="{6B28F37D-BAC6-4182-80A9-226EA4F74139}" destId="{948E1BF2-B781-40DD-86CB-7A833B8CCC8A}" srcOrd="2" destOrd="0" presId="urn:microsoft.com/office/officeart/2005/8/layout/orgChart1"/>
    <dgm:cxn modelId="{41A7EEA6-7326-44A1-8064-EE28B33F1C10}" type="presParOf" srcId="{BF0C6090-3B6E-442A-B7C8-EFA2E6AFA347}" destId="{E5B8FA4A-954B-4504-87C9-D691E93C2F50}" srcOrd="4" destOrd="0" presId="urn:microsoft.com/office/officeart/2005/8/layout/orgChart1"/>
    <dgm:cxn modelId="{B43969CB-36A0-4FD1-91E0-342D21EFF481}" type="presParOf" srcId="{BF0C6090-3B6E-442A-B7C8-EFA2E6AFA347}" destId="{77C3FC9E-E1EA-48CE-A75A-4F2169A1A5BF}" srcOrd="5" destOrd="0" presId="urn:microsoft.com/office/officeart/2005/8/layout/orgChart1"/>
    <dgm:cxn modelId="{5CF2CF60-0708-4139-B8F6-0D0613C20EAD}" type="presParOf" srcId="{77C3FC9E-E1EA-48CE-A75A-4F2169A1A5BF}" destId="{8B5E9144-0B71-41EA-94E6-877A5D4E6BFE}" srcOrd="0" destOrd="0" presId="urn:microsoft.com/office/officeart/2005/8/layout/orgChart1"/>
    <dgm:cxn modelId="{DC4E802D-0338-43A7-8D78-E790AB09F6E3}" type="presParOf" srcId="{8B5E9144-0B71-41EA-94E6-877A5D4E6BFE}" destId="{ABC038D5-124C-4A5D-A573-1E8BF31CB0A5}" srcOrd="0" destOrd="0" presId="urn:microsoft.com/office/officeart/2005/8/layout/orgChart1"/>
    <dgm:cxn modelId="{8C144C6E-1643-4E70-B517-E9EB075044A7}" type="presParOf" srcId="{8B5E9144-0B71-41EA-94E6-877A5D4E6BFE}" destId="{44E6C243-EA35-4A46-8BF7-D941975D85B1}" srcOrd="1" destOrd="0" presId="urn:microsoft.com/office/officeart/2005/8/layout/orgChart1"/>
    <dgm:cxn modelId="{2E6D2F38-3ED2-4DFA-ADD9-42A1D457EE32}" type="presParOf" srcId="{77C3FC9E-E1EA-48CE-A75A-4F2169A1A5BF}" destId="{275F3770-5C6E-4C5E-9B02-EAC16FD21986}" srcOrd="1" destOrd="0" presId="urn:microsoft.com/office/officeart/2005/8/layout/orgChart1"/>
    <dgm:cxn modelId="{5C21757E-0C8D-4C24-82CB-AD0B1CD0A92E}" type="presParOf" srcId="{77C3FC9E-E1EA-48CE-A75A-4F2169A1A5BF}" destId="{AF131AA2-D68C-4500-86FD-6319F996F9C9}" srcOrd="2" destOrd="0" presId="urn:microsoft.com/office/officeart/2005/8/layout/orgChart1"/>
    <dgm:cxn modelId="{A7B8F0F0-CBEB-46D1-8BE5-00897BBD76BE}" type="presParOf" srcId="{BF0C6090-3B6E-442A-B7C8-EFA2E6AFA347}" destId="{F29A92C7-6998-4A3D-B80E-3CB512BBFD27}" srcOrd="6" destOrd="0" presId="urn:microsoft.com/office/officeart/2005/8/layout/orgChart1"/>
    <dgm:cxn modelId="{EE8CCD54-FEB6-4D80-9A19-59EAFBB725B2}" type="presParOf" srcId="{BF0C6090-3B6E-442A-B7C8-EFA2E6AFA347}" destId="{E266133D-08F9-42AE-984B-2ADA797F90CE}" srcOrd="7" destOrd="0" presId="urn:microsoft.com/office/officeart/2005/8/layout/orgChart1"/>
    <dgm:cxn modelId="{21A9C95A-373B-43ED-A369-BECCE99E0129}" type="presParOf" srcId="{E266133D-08F9-42AE-984B-2ADA797F90CE}" destId="{6DA1A862-278D-4553-A90A-A835DD269EDD}" srcOrd="0" destOrd="0" presId="urn:microsoft.com/office/officeart/2005/8/layout/orgChart1"/>
    <dgm:cxn modelId="{B1B2A2B3-6F69-4DF4-922C-A2ECD049FEF7}" type="presParOf" srcId="{6DA1A862-278D-4553-A90A-A835DD269EDD}" destId="{7FC038E7-052E-4D89-85F2-C54A3EB1DAA6}" srcOrd="0" destOrd="0" presId="urn:microsoft.com/office/officeart/2005/8/layout/orgChart1"/>
    <dgm:cxn modelId="{3C4A65CE-0BFC-47ED-A8EA-F149F69F7400}" type="presParOf" srcId="{6DA1A862-278D-4553-A90A-A835DD269EDD}" destId="{AC4A60A5-FAF8-4A6F-B567-7D04B9160177}" srcOrd="1" destOrd="0" presId="urn:microsoft.com/office/officeart/2005/8/layout/orgChart1"/>
    <dgm:cxn modelId="{6281CC83-D3E9-4601-A70E-2C3CC804277F}" type="presParOf" srcId="{E266133D-08F9-42AE-984B-2ADA797F90CE}" destId="{722F8F61-2EF0-420D-B68F-C7369FA07052}" srcOrd="1" destOrd="0" presId="urn:microsoft.com/office/officeart/2005/8/layout/orgChart1"/>
    <dgm:cxn modelId="{A685E319-D5C1-4CE3-B1CE-E638E3B3B134}" type="presParOf" srcId="{E266133D-08F9-42AE-984B-2ADA797F90CE}" destId="{21451785-E5F5-49F0-ADC2-43E9C4D7F021}" srcOrd="2" destOrd="0" presId="urn:microsoft.com/office/officeart/2005/8/layout/orgChart1"/>
    <dgm:cxn modelId="{5A062271-E0C8-4694-B838-83A2A3C65C63}" type="presParOf" srcId="{BF0C6090-3B6E-442A-B7C8-EFA2E6AFA347}" destId="{6B982665-D211-4632-A1B6-4F28D183B725}" srcOrd="8" destOrd="0" presId="urn:microsoft.com/office/officeart/2005/8/layout/orgChart1"/>
    <dgm:cxn modelId="{C01F947F-6ABF-4FAF-81DD-CE53DD24A198}" type="presParOf" srcId="{BF0C6090-3B6E-442A-B7C8-EFA2E6AFA347}" destId="{35065F0F-6A15-45C5-8A2C-3FA512AD4246}" srcOrd="9" destOrd="0" presId="urn:microsoft.com/office/officeart/2005/8/layout/orgChart1"/>
    <dgm:cxn modelId="{B69F6A58-68EB-45F9-8592-BD8DA0AD9657}" type="presParOf" srcId="{35065F0F-6A15-45C5-8A2C-3FA512AD4246}" destId="{4260ABEE-564C-4BE9-BA35-ACE98C78D5AF}" srcOrd="0" destOrd="0" presId="urn:microsoft.com/office/officeart/2005/8/layout/orgChart1"/>
    <dgm:cxn modelId="{11520904-DB64-4B53-8ACB-1CA3FDD82B79}" type="presParOf" srcId="{4260ABEE-564C-4BE9-BA35-ACE98C78D5AF}" destId="{D371F1B6-40B9-4DD2-94DC-50DA98BF8EE2}" srcOrd="0" destOrd="0" presId="urn:microsoft.com/office/officeart/2005/8/layout/orgChart1"/>
    <dgm:cxn modelId="{A27A0E99-5788-466A-9F07-B423EC395A6A}" type="presParOf" srcId="{4260ABEE-564C-4BE9-BA35-ACE98C78D5AF}" destId="{D4D5838B-BE8E-47B3-A842-E625C990BCDA}" srcOrd="1" destOrd="0" presId="urn:microsoft.com/office/officeart/2005/8/layout/orgChart1"/>
    <dgm:cxn modelId="{7FE17FEC-308B-49D2-90C8-2A7D60D8806F}" type="presParOf" srcId="{35065F0F-6A15-45C5-8A2C-3FA512AD4246}" destId="{192628FF-AB08-461E-9F0B-F5644FA108A7}" srcOrd="1" destOrd="0" presId="urn:microsoft.com/office/officeart/2005/8/layout/orgChart1"/>
    <dgm:cxn modelId="{C1A17EC9-20A2-43D8-9657-7285404A5459}" type="presParOf" srcId="{35065F0F-6A15-45C5-8A2C-3FA512AD4246}" destId="{21B52D59-2D0B-438A-867F-ACAB013748F0}" srcOrd="2" destOrd="0" presId="urn:microsoft.com/office/officeart/2005/8/layout/orgChart1"/>
    <dgm:cxn modelId="{E56C478A-6BC6-44C3-B818-A930CAC5E24B}" type="presParOf" srcId="{BF0C6090-3B6E-442A-B7C8-EFA2E6AFA347}" destId="{D93427CE-FA27-4C61-B19E-C6AF1E7DDB74}" srcOrd="10" destOrd="0" presId="urn:microsoft.com/office/officeart/2005/8/layout/orgChart1"/>
    <dgm:cxn modelId="{CE0116C5-0B2B-4D5A-B29E-F816CD1A39DB}" type="presParOf" srcId="{BF0C6090-3B6E-442A-B7C8-EFA2E6AFA347}" destId="{63F7BDF5-1843-47B6-B18C-0E7A07EC2A3A}" srcOrd="11" destOrd="0" presId="urn:microsoft.com/office/officeart/2005/8/layout/orgChart1"/>
    <dgm:cxn modelId="{3AFCD6D0-3CF8-4C70-AA39-87D841A4C7B8}" type="presParOf" srcId="{63F7BDF5-1843-47B6-B18C-0E7A07EC2A3A}" destId="{97C30D93-21F1-47DB-AC60-0AD39ED77344}" srcOrd="0" destOrd="0" presId="urn:microsoft.com/office/officeart/2005/8/layout/orgChart1"/>
    <dgm:cxn modelId="{141AFD43-F155-45DF-9A0A-E30631B65D8B}" type="presParOf" srcId="{97C30D93-21F1-47DB-AC60-0AD39ED77344}" destId="{16C82045-5632-45CC-A498-A2F4368CE366}" srcOrd="0" destOrd="0" presId="urn:microsoft.com/office/officeart/2005/8/layout/orgChart1"/>
    <dgm:cxn modelId="{4941C0B9-CA3F-4476-96FB-1D87EBBE1C0A}" type="presParOf" srcId="{97C30D93-21F1-47DB-AC60-0AD39ED77344}" destId="{4DD58656-5F83-4843-8F05-47D4E8C8A0B9}" srcOrd="1" destOrd="0" presId="urn:microsoft.com/office/officeart/2005/8/layout/orgChart1"/>
    <dgm:cxn modelId="{27B11AC9-0372-4FD6-99FF-2211065F8220}" type="presParOf" srcId="{63F7BDF5-1843-47B6-B18C-0E7A07EC2A3A}" destId="{0FBEDC0F-DCBB-488E-BC1B-A3F84FE15747}" srcOrd="1" destOrd="0" presId="urn:microsoft.com/office/officeart/2005/8/layout/orgChart1"/>
    <dgm:cxn modelId="{8F4FC31F-8B50-447F-AEB1-358A88BD477F}" type="presParOf" srcId="{63F7BDF5-1843-47B6-B18C-0E7A07EC2A3A}" destId="{9D337BEC-B0F3-4D4A-90BF-C94FE8A46CCD}" srcOrd="2" destOrd="0" presId="urn:microsoft.com/office/officeart/2005/8/layout/orgChart1"/>
    <dgm:cxn modelId="{27600EC5-BDA3-45C1-AF49-B996E88958F9}" type="presParOf" srcId="{C6F75996-7CA4-4C9C-B95D-1CDD9ECDCE97}" destId="{1E804EE1-2FE9-4BD6-8E46-5A1650E3495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D6A924C-419C-42E2-8D1C-3B753A40DC9F}" type="doc">
      <dgm:prSet loTypeId="urn:microsoft.com/office/officeart/2005/8/layout/process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1C4DCD94-E7DE-4309-B3CA-01CB0A02D8BF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2000" dirty="0" smtClean="0"/>
            <a:t>Нацеленность на достижение целей, угрожающих стабильности, конституционному строю и территориальной целостности Российской Федерации</a:t>
          </a:r>
          <a:endParaRPr lang="ru-RU" sz="2000" dirty="0"/>
        </a:p>
      </dgm:t>
    </dgm:pt>
    <dgm:pt modelId="{30F36AD5-2063-4469-8554-489427AE0B03}" type="parTrans" cxnId="{0FD9342A-C881-43FE-8132-6479FEEE4B45}">
      <dgm:prSet/>
      <dgm:spPr/>
      <dgm:t>
        <a:bodyPr/>
        <a:lstStyle/>
        <a:p>
          <a:endParaRPr lang="ru-RU"/>
        </a:p>
      </dgm:t>
    </dgm:pt>
    <dgm:pt modelId="{BD044E8B-8BEA-4541-92A5-E18F4642C7B5}" type="sibTrans" cxnId="{0FD9342A-C881-43FE-8132-6479FEEE4B45}">
      <dgm:prSet/>
      <dgm:spPr/>
      <dgm:t>
        <a:bodyPr/>
        <a:lstStyle/>
        <a:p>
          <a:endParaRPr lang="ru-RU"/>
        </a:p>
      </dgm:t>
    </dgm:pt>
    <dgm:pt modelId="{A6C58950-7211-4842-BC58-1F4797ED1034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2000" dirty="0" smtClean="0"/>
            <a:t>Формирование на территории регионов Российской Федерации террористических структур</a:t>
          </a:r>
          <a:endParaRPr lang="ru-RU" sz="2000" dirty="0"/>
        </a:p>
      </dgm:t>
    </dgm:pt>
    <dgm:pt modelId="{7BC8E7FE-79F0-484C-8AD2-AA5EA9708CB9}" type="parTrans" cxnId="{6D86173F-1B35-4BE2-80E8-6052198AB6EA}">
      <dgm:prSet/>
      <dgm:spPr/>
      <dgm:t>
        <a:bodyPr/>
        <a:lstStyle/>
        <a:p>
          <a:endParaRPr lang="ru-RU"/>
        </a:p>
      </dgm:t>
    </dgm:pt>
    <dgm:pt modelId="{EE7BA655-F09A-4745-9A7C-0B71FEAA73FB}" type="sibTrans" cxnId="{6D86173F-1B35-4BE2-80E8-6052198AB6EA}">
      <dgm:prSet/>
      <dgm:spPr/>
      <dgm:t>
        <a:bodyPr/>
        <a:lstStyle/>
        <a:p>
          <a:endParaRPr lang="ru-RU"/>
        </a:p>
      </dgm:t>
    </dgm:pt>
    <dgm:pt modelId="{353A7A90-F63C-4BC6-B07A-ACEEB5C63EFD}">
      <dgm:prSet custT="1"/>
      <dgm:spPr>
        <a:solidFill>
          <a:schemeClr val="bg1"/>
        </a:solidFill>
      </dgm:spPr>
      <dgm:t>
        <a:bodyPr/>
        <a:lstStyle/>
        <a:p>
          <a:r>
            <a:rPr lang="ru-RU" sz="2000" dirty="0" smtClean="0"/>
            <a:t>Наличие различных форм взаимосвязи МТО с зарубежными спецслужбами и антироссийскими политическими кругами</a:t>
          </a:r>
          <a:endParaRPr lang="ru-RU" sz="2000" dirty="0"/>
        </a:p>
      </dgm:t>
    </dgm:pt>
    <dgm:pt modelId="{ECCDD553-7DC1-4690-96DC-D78F81778BB5}" type="parTrans" cxnId="{DC3B50AA-782A-42C1-A5D1-FBCF121B4307}">
      <dgm:prSet/>
      <dgm:spPr/>
      <dgm:t>
        <a:bodyPr/>
        <a:lstStyle/>
        <a:p>
          <a:endParaRPr lang="ru-RU"/>
        </a:p>
      </dgm:t>
    </dgm:pt>
    <dgm:pt modelId="{28CAF792-2358-4A79-B574-27AF4181032F}" type="sibTrans" cxnId="{DC3B50AA-782A-42C1-A5D1-FBCF121B4307}">
      <dgm:prSet/>
      <dgm:spPr/>
      <dgm:t>
        <a:bodyPr/>
        <a:lstStyle/>
        <a:p>
          <a:endParaRPr lang="ru-RU"/>
        </a:p>
      </dgm:t>
    </dgm:pt>
    <dgm:pt modelId="{57318538-23BF-48F3-80F4-6F22ED55AD2B}">
      <dgm:prSet custT="1"/>
      <dgm:spPr>
        <a:solidFill>
          <a:schemeClr val="bg1"/>
        </a:solidFill>
      </dgm:spPr>
      <dgm:t>
        <a:bodyPr/>
        <a:lstStyle/>
        <a:p>
          <a:r>
            <a:rPr lang="ru-RU" sz="2000" dirty="0" smtClean="0"/>
            <a:t>Выстраивание подрывной деятельности с учетом существующих в России социальных процессов и конфликтов, а также участвующих в них социально-политических сил</a:t>
          </a:r>
          <a:endParaRPr lang="ru-RU" sz="2000" dirty="0"/>
        </a:p>
      </dgm:t>
    </dgm:pt>
    <dgm:pt modelId="{01D65883-EC22-4CC8-A076-5F02AA04BAAE}" type="parTrans" cxnId="{81783EED-B337-4679-8316-39736EBEA8FF}">
      <dgm:prSet/>
      <dgm:spPr/>
      <dgm:t>
        <a:bodyPr/>
        <a:lstStyle/>
        <a:p>
          <a:endParaRPr lang="ru-RU"/>
        </a:p>
      </dgm:t>
    </dgm:pt>
    <dgm:pt modelId="{D87D6A8C-71D8-438E-A4F3-87BA86EFA6EE}" type="sibTrans" cxnId="{81783EED-B337-4679-8316-39736EBEA8FF}">
      <dgm:prSet/>
      <dgm:spPr/>
      <dgm:t>
        <a:bodyPr/>
        <a:lstStyle/>
        <a:p>
          <a:endParaRPr lang="ru-RU"/>
        </a:p>
      </dgm:t>
    </dgm:pt>
    <dgm:pt modelId="{38FB6F77-CDA2-4722-9F2F-2819DAAF0527}" type="pres">
      <dgm:prSet presAssocID="{8D6A924C-419C-42E2-8D1C-3B753A40DC9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0E2F11-4BE1-416D-9892-EF50E92E3DDE}" type="pres">
      <dgm:prSet presAssocID="{A6C58950-7211-4842-BC58-1F4797ED1034}" presName="boxAndChildren" presStyleCnt="0"/>
      <dgm:spPr/>
    </dgm:pt>
    <dgm:pt modelId="{8CD141A1-E3DF-4E66-82F2-DC49A065F692}" type="pres">
      <dgm:prSet presAssocID="{A6C58950-7211-4842-BC58-1F4797ED1034}" presName="parentTextBox" presStyleLbl="node1" presStyleIdx="0" presStyleCnt="4"/>
      <dgm:spPr/>
      <dgm:t>
        <a:bodyPr/>
        <a:lstStyle/>
        <a:p>
          <a:endParaRPr lang="ru-RU"/>
        </a:p>
      </dgm:t>
    </dgm:pt>
    <dgm:pt modelId="{61C9949A-196C-4ACA-9ABE-9F87B147F0F6}" type="pres">
      <dgm:prSet presAssocID="{28CAF792-2358-4A79-B574-27AF4181032F}" presName="sp" presStyleCnt="0"/>
      <dgm:spPr/>
    </dgm:pt>
    <dgm:pt modelId="{DD615081-1E39-47E5-8870-5CE30538E1F3}" type="pres">
      <dgm:prSet presAssocID="{353A7A90-F63C-4BC6-B07A-ACEEB5C63EFD}" presName="arrowAndChildren" presStyleCnt="0"/>
      <dgm:spPr/>
    </dgm:pt>
    <dgm:pt modelId="{152935B2-C05F-43E7-A5DF-B7679D5425FF}" type="pres">
      <dgm:prSet presAssocID="{353A7A90-F63C-4BC6-B07A-ACEEB5C63EFD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00A4AA1B-9819-469A-AA61-CE14455246A8}" type="pres">
      <dgm:prSet presAssocID="{D87D6A8C-71D8-438E-A4F3-87BA86EFA6EE}" presName="sp" presStyleCnt="0"/>
      <dgm:spPr/>
    </dgm:pt>
    <dgm:pt modelId="{93C15F02-6F08-46DB-9C46-B54801E47CB8}" type="pres">
      <dgm:prSet presAssocID="{57318538-23BF-48F3-80F4-6F22ED55AD2B}" presName="arrowAndChildren" presStyleCnt="0"/>
      <dgm:spPr/>
    </dgm:pt>
    <dgm:pt modelId="{0D58B4B6-79C1-47AF-A8BC-34867FD19F29}" type="pres">
      <dgm:prSet presAssocID="{57318538-23BF-48F3-80F4-6F22ED55AD2B}" presName="parentTextArrow" presStyleLbl="node1" presStyleIdx="2" presStyleCnt="4" custLinFactNeighborX="-119" custLinFactNeighborY="1860"/>
      <dgm:spPr/>
      <dgm:t>
        <a:bodyPr/>
        <a:lstStyle/>
        <a:p>
          <a:endParaRPr lang="ru-RU"/>
        </a:p>
      </dgm:t>
    </dgm:pt>
    <dgm:pt modelId="{140F6111-C087-4385-8724-3A3D651F27B3}" type="pres">
      <dgm:prSet presAssocID="{BD044E8B-8BEA-4541-92A5-E18F4642C7B5}" presName="sp" presStyleCnt="0"/>
      <dgm:spPr/>
    </dgm:pt>
    <dgm:pt modelId="{0596A671-2391-4C32-8A57-B5C3257C8526}" type="pres">
      <dgm:prSet presAssocID="{1C4DCD94-E7DE-4309-B3CA-01CB0A02D8BF}" presName="arrowAndChildren" presStyleCnt="0"/>
      <dgm:spPr/>
    </dgm:pt>
    <dgm:pt modelId="{EFBCAD7E-5BA8-4700-9B16-092DC3110ACE}" type="pres">
      <dgm:prSet presAssocID="{1C4DCD94-E7DE-4309-B3CA-01CB0A02D8BF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2C50DAD3-1F80-4955-B1C1-EFFDDD6557E6}" type="presOf" srcId="{A6C58950-7211-4842-BC58-1F4797ED1034}" destId="{8CD141A1-E3DF-4E66-82F2-DC49A065F692}" srcOrd="0" destOrd="0" presId="urn:microsoft.com/office/officeart/2005/8/layout/process4"/>
    <dgm:cxn modelId="{0BAAABE0-38E0-435E-B165-E09D404EBBDF}" type="presOf" srcId="{353A7A90-F63C-4BC6-B07A-ACEEB5C63EFD}" destId="{152935B2-C05F-43E7-A5DF-B7679D5425FF}" srcOrd="0" destOrd="0" presId="urn:microsoft.com/office/officeart/2005/8/layout/process4"/>
    <dgm:cxn modelId="{DC3B50AA-782A-42C1-A5D1-FBCF121B4307}" srcId="{8D6A924C-419C-42E2-8D1C-3B753A40DC9F}" destId="{353A7A90-F63C-4BC6-B07A-ACEEB5C63EFD}" srcOrd="2" destOrd="0" parTransId="{ECCDD553-7DC1-4690-96DC-D78F81778BB5}" sibTransId="{28CAF792-2358-4A79-B574-27AF4181032F}"/>
    <dgm:cxn modelId="{72DB06F0-259E-4DFE-8AC7-39223424CAF3}" type="presOf" srcId="{1C4DCD94-E7DE-4309-B3CA-01CB0A02D8BF}" destId="{EFBCAD7E-5BA8-4700-9B16-092DC3110ACE}" srcOrd="0" destOrd="0" presId="urn:microsoft.com/office/officeart/2005/8/layout/process4"/>
    <dgm:cxn modelId="{4F219D3A-04BC-4F81-9F61-6CB93C7F494B}" type="presOf" srcId="{57318538-23BF-48F3-80F4-6F22ED55AD2B}" destId="{0D58B4B6-79C1-47AF-A8BC-34867FD19F29}" srcOrd="0" destOrd="0" presId="urn:microsoft.com/office/officeart/2005/8/layout/process4"/>
    <dgm:cxn modelId="{6D86173F-1B35-4BE2-80E8-6052198AB6EA}" srcId="{8D6A924C-419C-42E2-8D1C-3B753A40DC9F}" destId="{A6C58950-7211-4842-BC58-1F4797ED1034}" srcOrd="3" destOrd="0" parTransId="{7BC8E7FE-79F0-484C-8AD2-AA5EA9708CB9}" sibTransId="{EE7BA655-F09A-4745-9A7C-0B71FEAA73FB}"/>
    <dgm:cxn modelId="{0FD9342A-C881-43FE-8132-6479FEEE4B45}" srcId="{8D6A924C-419C-42E2-8D1C-3B753A40DC9F}" destId="{1C4DCD94-E7DE-4309-B3CA-01CB0A02D8BF}" srcOrd="0" destOrd="0" parTransId="{30F36AD5-2063-4469-8554-489427AE0B03}" sibTransId="{BD044E8B-8BEA-4541-92A5-E18F4642C7B5}"/>
    <dgm:cxn modelId="{81783EED-B337-4679-8316-39736EBEA8FF}" srcId="{8D6A924C-419C-42E2-8D1C-3B753A40DC9F}" destId="{57318538-23BF-48F3-80F4-6F22ED55AD2B}" srcOrd="1" destOrd="0" parTransId="{01D65883-EC22-4CC8-A076-5F02AA04BAAE}" sibTransId="{D87D6A8C-71D8-438E-A4F3-87BA86EFA6EE}"/>
    <dgm:cxn modelId="{C5A172AC-21D4-4EEA-8D17-D1238888DCEA}" type="presOf" srcId="{8D6A924C-419C-42E2-8D1C-3B753A40DC9F}" destId="{38FB6F77-CDA2-4722-9F2F-2819DAAF0527}" srcOrd="0" destOrd="0" presId="urn:microsoft.com/office/officeart/2005/8/layout/process4"/>
    <dgm:cxn modelId="{804077E3-20E5-4E06-A735-F3A5F70A80BE}" type="presParOf" srcId="{38FB6F77-CDA2-4722-9F2F-2819DAAF0527}" destId="{ED0E2F11-4BE1-416D-9892-EF50E92E3DDE}" srcOrd="0" destOrd="0" presId="urn:microsoft.com/office/officeart/2005/8/layout/process4"/>
    <dgm:cxn modelId="{BB74CB93-8B3B-4D37-8EE1-259B1DAFB51A}" type="presParOf" srcId="{ED0E2F11-4BE1-416D-9892-EF50E92E3DDE}" destId="{8CD141A1-E3DF-4E66-82F2-DC49A065F692}" srcOrd="0" destOrd="0" presId="urn:microsoft.com/office/officeart/2005/8/layout/process4"/>
    <dgm:cxn modelId="{0C793CFA-C15A-44D2-A46D-AA3E205BD960}" type="presParOf" srcId="{38FB6F77-CDA2-4722-9F2F-2819DAAF0527}" destId="{61C9949A-196C-4ACA-9ABE-9F87B147F0F6}" srcOrd="1" destOrd="0" presId="urn:microsoft.com/office/officeart/2005/8/layout/process4"/>
    <dgm:cxn modelId="{06B21D4D-16C8-4AAB-8B84-5F2D13CB3003}" type="presParOf" srcId="{38FB6F77-CDA2-4722-9F2F-2819DAAF0527}" destId="{DD615081-1E39-47E5-8870-5CE30538E1F3}" srcOrd="2" destOrd="0" presId="urn:microsoft.com/office/officeart/2005/8/layout/process4"/>
    <dgm:cxn modelId="{B1FEAAF5-7DC7-4DF9-9B2F-88A688D9A878}" type="presParOf" srcId="{DD615081-1E39-47E5-8870-5CE30538E1F3}" destId="{152935B2-C05F-43E7-A5DF-B7679D5425FF}" srcOrd="0" destOrd="0" presId="urn:microsoft.com/office/officeart/2005/8/layout/process4"/>
    <dgm:cxn modelId="{1E30A3FE-1995-4F44-961A-E88B521FA6B6}" type="presParOf" srcId="{38FB6F77-CDA2-4722-9F2F-2819DAAF0527}" destId="{00A4AA1B-9819-469A-AA61-CE14455246A8}" srcOrd="3" destOrd="0" presId="urn:microsoft.com/office/officeart/2005/8/layout/process4"/>
    <dgm:cxn modelId="{3CA35062-602A-4D5B-AE1A-215CEE297A02}" type="presParOf" srcId="{38FB6F77-CDA2-4722-9F2F-2819DAAF0527}" destId="{93C15F02-6F08-46DB-9C46-B54801E47CB8}" srcOrd="4" destOrd="0" presId="urn:microsoft.com/office/officeart/2005/8/layout/process4"/>
    <dgm:cxn modelId="{12C3B6AE-135A-4518-9582-96D277A8126C}" type="presParOf" srcId="{93C15F02-6F08-46DB-9C46-B54801E47CB8}" destId="{0D58B4B6-79C1-47AF-A8BC-34867FD19F29}" srcOrd="0" destOrd="0" presId="urn:microsoft.com/office/officeart/2005/8/layout/process4"/>
    <dgm:cxn modelId="{B075AC68-BD69-4260-A390-320BAE4D00F5}" type="presParOf" srcId="{38FB6F77-CDA2-4722-9F2F-2819DAAF0527}" destId="{140F6111-C087-4385-8724-3A3D651F27B3}" srcOrd="5" destOrd="0" presId="urn:microsoft.com/office/officeart/2005/8/layout/process4"/>
    <dgm:cxn modelId="{B34BEE9B-EDF5-4154-8331-FEA8C552228C}" type="presParOf" srcId="{38FB6F77-CDA2-4722-9F2F-2819DAAF0527}" destId="{0596A671-2391-4C32-8A57-B5C3257C8526}" srcOrd="6" destOrd="0" presId="urn:microsoft.com/office/officeart/2005/8/layout/process4"/>
    <dgm:cxn modelId="{A8A87175-1E6A-48B6-AA99-838D9893ACA5}" type="presParOf" srcId="{0596A671-2391-4C32-8A57-B5C3257C8526}" destId="{EFBCAD7E-5BA8-4700-9B16-092DC3110ACE}" srcOrd="0" destOrd="0" presId="urn:microsoft.com/office/officeart/2005/8/layout/process4"/>
  </dgm:cxnLst>
  <dgm:bg>
    <a:solidFill>
      <a:schemeClr val="bg1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1872DBA-3FE5-4D11-B6E8-B0C1398EF951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301D1C58-1708-4F17-A853-83C1CE0ED601}">
      <dgm:prSet phldrT="[Текст]" custT="1"/>
      <dgm:spPr/>
      <dgm:t>
        <a:bodyPr/>
        <a:lstStyle/>
        <a:p>
          <a:r>
            <a:rPr lang="ru-RU" sz="2400" b="1" dirty="0" smtClean="0"/>
            <a:t>Способы использования сети «Интернет» террористическими организациями</a:t>
          </a:r>
          <a:endParaRPr lang="ru-RU" sz="2400" b="1" dirty="0"/>
        </a:p>
      </dgm:t>
    </dgm:pt>
    <dgm:pt modelId="{605E9F61-2FE9-4250-9AFA-FC940DB17DE4}" type="parTrans" cxnId="{7B977148-6B1A-4A48-9C8D-8C88A91DA84A}">
      <dgm:prSet/>
      <dgm:spPr/>
      <dgm:t>
        <a:bodyPr/>
        <a:lstStyle/>
        <a:p>
          <a:endParaRPr lang="ru-RU"/>
        </a:p>
      </dgm:t>
    </dgm:pt>
    <dgm:pt modelId="{2737FA61-ED79-4BE3-A03D-F8194663F0AC}" type="sibTrans" cxnId="{7B977148-6B1A-4A48-9C8D-8C88A91DA84A}">
      <dgm:prSet/>
      <dgm:spPr/>
      <dgm:t>
        <a:bodyPr/>
        <a:lstStyle/>
        <a:p>
          <a:endParaRPr lang="ru-RU"/>
        </a:p>
      </dgm:t>
    </dgm:pt>
    <dgm:pt modelId="{C2E9669A-8367-4BC2-A76D-1B15F9F09F0F}">
      <dgm:prSet phldrT="[Текст]"/>
      <dgm:spPr/>
      <dgm:t>
        <a:bodyPr/>
        <a:lstStyle/>
        <a:p>
          <a:r>
            <a:rPr lang="ru-RU" b="1" dirty="0" smtClean="0"/>
            <a:t>Сбор средств</a:t>
          </a:r>
          <a:endParaRPr lang="ru-RU" b="1" dirty="0"/>
        </a:p>
      </dgm:t>
    </dgm:pt>
    <dgm:pt modelId="{C989A8E8-BA70-4B3E-9E85-119703C29B94}" type="parTrans" cxnId="{42533803-663D-48AF-BB26-C99D7A058EAC}">
      <dgm:prSet/>
      <dgm:spPr/>
      <dgm:t>
        <a:bodyPr/>
        <a:lstStyle/>
        <a:p>
          <a:endParaRPr lang="ru-RU"/>
        </a:p>
      </dgm:t>
    </dgm:pt>
    <dgm:pt modelId="{E686BB58-3665-4F16-855E-9A1E4CEAEF7D}" type="sibTrans" cxnId="{42533803-663D-48AF-BB26-C99D7A058EAC}">
      <dgm:prSet/>
      <dgm:spPr/>
      <dgm:t>
        <a:bodyPr/>
        <a:lstStyle/>
        <a:p>
          <a:endParaRPr lang="ru-RU"/>
        </a:p>
      </dgm:t>
    </dgm:pt>
    <dgm:pt modelId="{85CED78D-BBB7-4FC7-9F88-3F97F4C353A7}">
      <dgm:prSet phldrT="[Текст]"/>
      <dgm:spPr/>
      <dgm:t>
        <a:bodyPr/>
        <a:lstStyle/>
        <a:p>
          <a:r>
            <a:rPr lang="ru-RU" b="1" dirty="0" smtClean="0"/>
            <a:t>Вербовка и мобилизация</a:t>
          </a:r>
          <a:endParaRPr lang="ru-RU" b="1" dirty="0"/>
        </a:p>
      </dgm:t>
    </dgm:pt>
    <dgm:pt modelId="{FD721C57-E09F-48C7-945D-616B040AF0F1}" type="sibTrans" cxnId="{9CC204AA-5B75-4E4C-BBAD-5022D1D1B443}">
      <dgm:prSet/>
      <dgm:spPr/>
      <dgm:t>
        <a:bodyPr/>
        <a:lstStyle/>
        <a:p>
          <a:endParaRPr lang="ru-RU"/>
        </a:p>
      </dgm:t>
    </dgm:pt>
    <dgm:pt modelId="{3C070913-FEA0-400C-8ED5-3B8E677FF309}" type="parTrans" cxnId="{9CC204AA-5B75-4E4C-BBAD-5022D1D1B443}">
      <dgm:prSet/>
      <dgm:spPr/>
      <dgm:t>
        <a:bodyPr/>
        <a:lstStyle/>
        <a:p>
          <a:endParaRPr lang="ru-RU"/>
        </a:p>
      </dgm:t>
    </dgm:pt>
    <dgm:pt modelId="{F5D9997D-3F21-4A67-A300-A7CBC28507F0}">
      <dgm:prSet phldrT="[Текст]"/>
      <dgm:spPr/>
      <dgm:t>
        <a:bodyPr/>
        <a:lstStyle/>
        <a:p>
          <a:r>
            <a:rPr lang="ru-RU" b="1" dirty="0" smtClean="0"/>
            <a:t>Психологическая война</a:t>
          </a:r>
          <a:endParaRPr lang="ru-RU" b="1" dirty="0"/>
        </a:p>
      </dgm:t>
    </dgm:pt>
    <dgm:pt modelId="{2F6F2396-ED92-44BB-B802-6D6D16DB4163}" type="sibTrans" cxnId="{1E99C7E0-5C9A-4710-A690-567A5DF7E751}">
      <dgm:prSet/>
      <dgm:spPr/>
      <dgm:t>
        <a:bodyPr/>
        <a:lstStyle/>
        <a:p>
          <a:endParaRPr lang="ru-RU"/>
        </a:p>
      </dgm:t>
    </dgm:pt>
    <dgm:pt modelId="{94498408-F80C-4C25-A507-E03DECE8F436}" type="parTrans" cxnId="{1E99C7E0-5C9A-4710-A690-567A5DF7E751}">
      <dgm:prSet/>
      <dgm:spPr/>
      <dgm:t>
        <a:bodyPr/>
        <a:lstStyle/>
        <a:p>
          <a:endParaRPr lang="ru-RU"/>
        </a:p>
      </dgm:t>
    </dgm:pt>
    <dgm:pt modelId="{BF5AFA11-5AB2-4B52-9E21-EF0984ED88BC}">
      <dgm:prSet phldrT="[Текст]"/>
      <dgm:spPr/>
      <dgm:t>
        <a:bodyPr/>
        <a:lstStyle/>
        <a:p>
          <a:r>
            <a:rPr lang="ru-RU" b="1" dirty="0" smtClean="0"/>
            <a:t>Реклама и пропаганда</a:t>
          </a:r>
          <a:endParaRPr lang="ru-RU" b="1" dirty="0"/>
        </a:p>
      </dgm:t>
    </dgm:pt>
    <dgm:pt modelId="{C1F50C7B-2731-4ACC-BAA1-7010D35E4F71}" type="parTrans" cxnId="{E6F8024F-C65A-4000-BC19-5342E8998F86}">
      <dgm:prSet/>
      <dgm:spPr/>
      <dgm:t>
        <a:bodyPr/>
        <a:lstStyle/>
        <a:p>
          <a:endParaRPr lang="ru-RU"/>
        </a:p>
      </dgm:t>
    </dgm:pt>
    <dgm:pt modelId="{B885F142-7448-4C58-B144-1578E4E39894}" type="sibTrans" cxnId="{E6F8024F-C65A-4000-BC19-5342E8998F86}">
      <dgm:prSet/>
      <dgm:spPr/>
      <dgm:t>
        <a:bodyPr/>
        <a:lstStyle/>
        <a:p>
          <a:endParaRPr lang="ru-RU"/>
        </a:p>
      </dgm:t>
    </dgm:pt>
    <dgm:pt modelId="{3302F15A-D311-47BF-995D-4AE5E07AD03B}">
      <dgm:prSet phldrT="[Текст]"/>
      <dgm:spPr/>
      <dgm:t>
        <a:bodyPr/>
        <a:lstStyle/>
        <a:p>
          <a:r>
            <a:rPr lang="ru-RU" b="1" dirty="0" smtClean="0"/>
            <a:t>Связь и управление</a:t>
          </a:r>
          <a:endParaRPr lang="ru-RU" b="1" dirty="0"/>
        </a:p>
      </dgm:t>
    </dgm:pt>
    <dgm:pt modelId="{5E01618B-FEB5-4C27-8FDD-DE19715A5C02}" type="parTrans" cxnId="{A975BF47-61B4-4C46-B9B1-B680FC11BA29}">
      <dgm:prSet/>
      <dgm:spPr/>
      <dgm:t>
        <a:bodyPr/>
        <a:lstStyle/>
        <a:p>
          <a:endParaRPr lang="ru-RU"/>
        </a:p>
      </dgm:t>
    </dgm:pt>
    <dgm:pt modelId="{C332E193-0CAB-4DB5-A051-54E01C9F7F15}" type="sibTrans" cxnId="{A975BF47-61B4-4C46-B9B1-B680FC11BA29}">
      <dgm:prSet/>
      <dgm:spPr/>
      <dgm:t>
        <a:bodyPr/>
        <a:lstStyle/>
        <a:p>
          <a:endParaRPr lang="ru-RU"/>
        </a:p>
      </dgm:t>
    </dgm:pt>
    <dgm:pt modelId="{1F45BF28-0528-4227-973E-CB2C790DB670}">
      <dgm:prSet phldrT="[Текст]"/>
      <dgm:spPr/>
      <dgm:t>
        <a:bodyPr/>
        <a:lstStyle/>
        <a:p>
          <a:r>
            <a:rPr lang="ru-RU" b="1" dirty="0" smtClean="0"/>
            <a:t>Сбор и распространение информации</a:t>
          </a:r>
          <a:endParaRPr lang="ru-RU" b="1" dirty="0"/>
        </a:p>
      </dgm:t>
    </dgm:pt>
    <dgm:pt modelId="{944C5159-D49C-4492-A35A-D581BFA470A1}" type="parTrans" cxnId="{F6AC36CA-2D36-4307-B09C-69D793B81EF3}">
      <dgm:prSet/>
      <dgm:spPr/>
      <dgm:t>
        <a:bodyPr/>
        <a:lstStyle/>
        <a:p>
          <a:endParaRPr lang="ru-RU"/>
        </a:p>
      </dgm:t>
    </dgm:pt>
    <dgm:pt modelId="{61F1E44F-04DB-4790-B09A-1E012A257893}" type="sibTrans" cxnId="{F6AC36CA-2D36-4307-B09C-69D793B81EF3}">
      <dgm:prSet/>
      <dgm:spPr/>
      <dgm:t>
        <a:bodyPr/>
        <a:lstStyle/>
        <a:p>
          <a:endParaRPr lang="ru-RU"/>
        </a:p>
      </dgm:t>
    </dgm:pt>
    <dgm:pt modelId="{EA150413-10B5-419D-9DD7-E38CF9EE78A3}" type="pres">
      <dgm:prSet presAssocID="{11872DBA-3FE5-4D11-B6E8-B0C1398EF9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6F75996-7CA4-4C9C-B95D-1CDD9ECDCE97}" type="pres">
      <dgm:prSet presAssocID="{301D1C58-1708-4F17-A853-83C1CE0ED601}" presName="hierRoot1" presStyleCnt="0">
        <dgm:presLayoutVars>
          <dgm:hierBranch val="init"/>
        </dgm:presLayoutVars>
      </dgm:prSet>
      <dgm:spPr/>
    </dgm:pt>
    <dgm:pt modelId="{57DF1ECE-93FB-4B16-94FB-1CA6BA10FC04}" type="pres">
      <dgm:prSet presAssocID="{301D1C58-1708-4F17-A853-83C1CE0ED601}" presName="rootComposite1" presStyleCnt="0"/>
      <dgm:spPr/>
    </dgm:pt>
    <dgm:pt modelId="{000F1C70-8A30-4DD5-A5C4-9426E2AFC419}" type="pres">
      <dgm:prSet presAssocID="{301D1C58-1708-4F17-A853-83C1CE0ED601}" presName="rootText1" presStyleLbl="node0" presStyleIdx="0" presStyleCnt="1" custScaleX="4679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994E97-A215-482B-B8F1-6E68672B41D0}" type="pres">
      <dgm:prSet presAssocID="{301D1C58-1708-4F17-A853-83C1CE0ED60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F0C6090-3B6E-442A-B7C8-EFA2E6AFA347}" type="pres">
      <dgm:prSet presAssocID="{301D1C58-1708-4F17-A853-83C1CE0ED601}" presName="hierChild2" presStyleCnt="0"/>
      <dgm:spPr/>
    </dgm:pt>
    <dgm:pt modelId="{B7CAA608-FF90-4428-A87D-C9F8B6BC33BE}" type="pres">
      <dgm:prSet presAssocID="{94498408-F80C-4C25-A507-E03DECE8F436}" presName="Name37" presStyleLbl="parChTrans1D2" presStyleIdx="0" presStyleCnt="6"/>
      <dgm:spPr/>
      <dgm:t>
        <a:bodyPr/>
        <a:lstStyle/>
        <a:p>
          <a:endParaRPr lang="ru-RU"/>
        </a:p>
      </dgm:t>
    </dgm:pt>
    <dgm:pt modelId="{FC47555D-08A7-475F-8CDE-7310C4F07CEA}" type="pres">
      <dgm:prSet presAssocID="{F5D9997D-3F21-4A67-A300-A7CBC28507F0}" presName="hierRoot2" presStyleCnt="0">
        <dgm:presLayoutVars>
          <dgm:hierBranch val="init"/>
        </dgm:presLayoutVars>
      </dgm:prSet>
      <dgm:spPr/>
    </dgm:pt>
    <dgm:pt modelId="{11ADB73B-E4A3-42B0-9EA4-BB71F9D47765}" type="pres">
      <dgm:prSet presAssocID="{F5D9997D-3F21-4A67-A300-A7CBC28507F0}" presName="rootComposite" presStyleCnt="0"/>
      <dgm:spPr/>
    </dgm:pt>
    <dgm:pt modelId="{04ECF665-BD61-4ACD-884B-2984B12D8DC4}" type="pres">
      <dgm:prSet presAssocID="{F5D9997D-3F21-4A67-A300-A7CBC28507F0}" presName="rootText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52529D-9154-4CFB-AE4C-23EE0128107C}" type="pres">
      <dgm:prSet presAssocID="{F5D9997D-3F21-4A67-A300-A7CBC28507F0}" presName="rootConnector" presStyleLbl="node2" presStyleIdx="0" presStyleCnt="6"/>
      <dgm:spPr/>
      <dgm:t>
        <a:bodyPr/>
        <a:lstStyle/>
        <a:p>
          <a:endParaRPr lang="ru-RU"/>
        </a:p>
      </dgm:t>
    </dgm:pt>
    <dgm:pt modelId="{6F186DD8-7F86-48E4-8782-5816BA8F80CC}" type="pres">
      <dgm:prSet presAssocID="{F5D9997D-3F21-4A67-A300-A7CBC28507F0}" presName="hierChild4" presStyleCnt="0"/>
      <dgm:spPr/>
    </dgm:pt>
    <dgm:pt modelId="{99561632-0D5D-4DA2-842D-D342901B1119}" type="pres">
      <dgm:prSet presAssocID="{F5D9997D-3F21-4A67-A300-A7CBC28507F0}" presName="hierChild5" presStyleCnt="0"/>
      <dgm:spPr/>
    </dgm:pt>
    <dgm:pt modelId="{DCBEE556-D3C0-42F7-8C47-217E53CE0626}" type="pres">
      <dgm:prSet presAssocID="{3C070913-FEA0-400C-8ED5-3B8E677FF309}" presName="Name37" presStyleLbl="parChTrans1D2" presStyleIdx="1" presStyleCnt="6"/>
      <dgm:spPr/>
      <dgm:t>
        <a:bodyPr/>
        <a:lstStyle/>
        <a:p>
          <a:endParaRPr lang="ru-RU"/>
        </a:p>
      </dgm:t>
    </dgm:pt>
    <dgm:pt modelId="{6B28F37D-BAC6-4182-80A9-226EA4F74139}" type="pres">
      <dgm:prSet presAssocID="{85CED78D-BBB7-4FC7-9F88-3F97F4C353A7}" presName="hierRoot2" presStyleCnt="0">
        <dgm:presLayoutVars>
          <dgm:hierBranch val="init"/>
        </dgm:presLayoutVars>
      </dgm:prSet>
      <dgm:spPr/>
    </dgm:pt>
    <dgm:pt modelId="{A1AEE153-5CF8-4B28-8006-0FEAC881BAB9}" type="pres">
      <dgm:prSet presAssocID="{85CED78D-BBB7-4FC7-9F88-3F97F4C353A7}" presName="rootComposite" presStyleCnt="0"/>
      <dgm:spPr/>
    </dgm:pt>
    <dgm:pt modelId="{1FA72444-84B5-4AA2-B17B-D23198453C52}" type="pres">
      <dgm:prSet presAssocID="{85CED78D-BBB7-4FC7-9F88-3F97F4C353A7}" presName="rootText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B3F2EB-2343-4F91-A8F2-01238BE465C9}" type="pres">
      <dgm:prSet presAssocID="{85CED78D-BBB7-4FC7-9F88-3F97F4C353A7}" presName="rootConnector" presStyleLbl="node2" presStyleIdx="1" presStyleCnt="6"/>
      <dgm:spPr/>
      <dgm:t>
        <a:bodyPr/>
        <a:lstStyle/>
        <a:p>
          <a:endParaRPr lang="ru-RU"/>
        </a:p>
      </dgm:t>
    </dgm:pt>
    <dgm:pt modelId="{E7C4DFA4-B8FA-4EF6-8B42-411AA781F9E5}" type="pres">
      <dgm:prSet presAssocID="{85CED78D-BBB7-4FC7-9F88-3F97F4C353A7}" presName="hierChild4" presStyleCnt="0"/>
      <dgm:spPr/>
    </dgm:pt>
    <dgm:pt modelId="{948E1BF2-B781-40DD-86CB-7A833B8CCC8A}" type="pres">
      <dgm:prSet presAssocID="{85CED78D-BBB7-4FC7-9F88-3F97F4C353A7}" presName="hierChild5" presStyleCnt="0"/>
      <dgm:spPr/>
    </dgm:pt>
    <dgm:pt modelId="{E5B8FA4A-954B-4504-87C9-D691E93C2F50}" type="pres">
      <dgm:prSet presAssocID="{C989A8E8-BA70-4B3E-9E85-119703C29B94}" presName="Name37" presStyleLbl="parChTrans1D2" presStyleIdx="2" presStyleCnt="6"/>
      <dgm:spPr/>
      <dgm:t>
        <a:bodyPr/>
        <a:lstStyle/>
        <a:p>
          <a:endParaRPr lang="ru-RU"/>
        </a:p>
      </dgm:t>
    </dgm:pt>
    <dgm:pt modelId="{77C3FC9E-E1EA-48CE-A75A-4F2169A1A5BF}" type="pres">
      <dgm:prSet presAssocID="{C2E9669A-8367-4BC2-A76D-1B15F9F09F0F}" presName="hierRoot2" presStyleCnt="0">
        <dgm:presLayoutVars>
          <dgm:hierBranch val="init"/>
        </dgm:presLayoutVars>
      </dgm:prSet>
      <dgm:spPr/>
    </dgm:pt>
    <dgm:pt modelId="{8B5E9144-0B71-41EA-94E6-877A5D4E6BFE}" type="pres">
      <dgm:prSet presAssocID="{C2E9669A-8367-4BC2-A76D-1B15F9F09F0F}" presName="rootComposite" presStyleCnt="0"/>
      <dgm:spPr/>
    </dgm:pt>
    <dgm:pt modelId="{ABC038D5-124C-4A5D-A573-1E8BF31CB0A5}" type="pres">
      <dgm:prSet presAssocID="{C2E9669A-8367-4BC2-A76D-1B15F9F09F0F}" presName="rootText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E6C243-EA35-4A46-8BF7-D941975D85B1}" type="pres">
      <dgm:prSet presAssocID="{C2E9669A-8367-4BC2-A76D-1B15F9F09F0F}" presName="rootConnector" presStyleLbl="node2" presStyleIdx="2" presStyleCnt="6"/>
      <dgm:spPr/>
      <dgm:t>
        <a:bodyPr/>
        <a:lstStyle/>
        <a:p>
          <a:endParaRPr lang="ru-RU"/>
        </a:p>
      </dgm:t>
    </dgm:pt>
    <dgm:pt modelId="{275F3770-5C6E-4C5E-9B02-EAC16FD21986}" type="pres">
      <dgm:prSet presAssocID="{C2E9669A-8367-4BC2-A76D-1B15F9F09F0F}" presName="hierChild4" presStyleCnt="0"/>
      <dgm:spPr/>
    </dgm:pt>
    <dgm:pt modelId="{AF131AA2-D68C-4500-86FD-6319F996F9C9}" type="pres">
      <dgm:prSet presAssocID="{C2E9669A-8367-4BC2-A76D-1B15F9F09F0F}" presName="hierChild5" presStyleCnt="0"/>
      <dgm:spPr/>
    </dgm:pt>
    <dgm:pt modelId="{F29A92C7-6998-4A3D-B80E-3CB512BBFD27}" type="pres">
      <dgm:prSet presAssocID="{5E01618B-FEB5-4C27-8FDD-DE19715A5C02}" presName="Name37" presStyleLbl="parChTrans1D2" presStyleIdx="3" presStyleCnt="6"/>
      <dgm:spPr/>
      <dgm:t>
        <a:bodyPr/>
        <a:lstStyle/>
        <a:p>
          <a:endParaRPr lang="ru-RU"/>
        </a:p>
      </dgm:t>
    </dgm:pt>
    <dgm:pt modelId="{E266133D-08F9-42AE-984B-2ADA797F90CE}" type="pres">
      <dgm:prSet presAssocID="{3302F15A-D311-47BF-995D-4AE5E07AD03B}" presName="hierRoot2" presStyleCnt="0">
        <dgm:presLayoutVars>
          <dgm:hierBranch val="init"/>
        </dgm:presLayoutVars>
      </dgm:prSet>
      <dgm:spPr/>
    </dgm:pt>
    <dgm:pt modelId="{6DA1A862-278D-4553-A90A-A835DD269EDD}" type="pres">
      <dgm:prSet presAssocID="{3302F15A-D311-47BF-995D-4AE5E07AD03B}" presName="rootComposite" presStyleCnt="0"/>
      <dgm:spPr/>
    </dgm:pt>
    <dgm:pt modelId="{7FC038E7-052E-4D89-85F2-C54A3EB1DAA6}" type="pres">
      <dgm:prSet presAssocID="{3302F15A-D311-47BF-995D-4AE5E07AD03B}" presName="rootText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4A60A5-FAF8-4A6F-B567-7D04B9160177}" type="pres">
      <dgm:prSet presAssocID="{3302F15A-D311-47BF-995D-4AE5E07AD03B}" presName="rootConnector" presStyleLbl="node2" presStyleIdx="3" presStyleCnt="6"/>
      <dgm:spPr/>
      <dgm:t>
        <a:bodyPr/>
        <a:lstStyle/>
        <a:p>
          <a:endParaRPr lang="ru-RU"/>
        </a:p>
      </dgm:t>
    </dgm:pt>
    <dgm:pt modelId="{722F8F61-2EF0-420D-B68F-C7369FA07052}" type="pres">
      <dgm:prSet presAssocID="{3302F15A-D311-47BF-995D-4AE5E07AD03B}" presName="hierChild4" presStyleCnt="0"/>
      <dgm:spPr/>
    </dgm:pt>
    <dgm:pt modelId="{21451785-E5F5-49F0-ADC2-43E9C4D7F021}" type="pres">
      <dgm:prSet presAssocID="{3302F15A-D311-47BF-995D-4AE5E07AD03B}" presName="hierChild5" presStyleCnt="0"/>
      <dgm:spPr/>
    </dgm:pt>
    <dgm:pt modelId="{6B982665-D211-4632-A1B6-4F28D183B725}" type="pres">
      <dgm:prSet presAssocID="{944C5159-D49C-4492-A35A-D581BFA470A1}" presName="Name37" presStyleLbl="parChTrans1D2" presStyleIdx="4" presStyleCnt="6"/>
      <dgm:spPr/>
      <dgm:t>
        <a:bodyPr/>
        <a:lstStyle/>
        <a:p>
          <a:endParaRPr lang="ru-RU"/>
        </a:p>
      </dgm:t>
    </dgm:pt>
    <dgm:pt modelId="{35065F0F-6A15-45C5-8A2C-3FA512AD4246}" type="pres">
      <dgm:prSet presAssocID="{1F45BF28-0528-4227-973E-CB2C790DB670}" presName="hierRoot2" presStyleCnt="0">
        <dgm:presLayoutVars>
          <dgm:hierBranch val="init"/>
        </dgm:presLayoutVars>
      </dgm:prSet>
      <dgm:spPr/>
    </dgm:pt>
    <dgm:pt modelId="{4260ABEE-564C-4BE9-BA35-ACE98C78D5AF}" type="pres">
      <dgm:prSet presAssocID="{1F45BF28-0528-4227-973E-CB2C790DB670}" presName="rootComposite" presStyleCnt="0"/>
      <dgm:spPr/>
    </dgm:pt>
    <dgm:pt modelId="{D371F1B6-40B9-4DD2-94DC-50DA98BF8EE2}" type="pres">
      <dgm:prSet presAssocID="{1F45BF28-0528-4227-973E-CB2C790DB670}" presName="rootText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D5838B-BE8E-47B3-A842-E625C990BCDA}" type="pres">
      <dgm:prSet presAssocID="{1F45BF28-0528-4227-973E-CB2C790DB670}" presName="rootConnector" presStyleLbl="node2" presStyleIdx="4" presStyleCnt="6"/>
      <dgm:spPr/>
      <dgm:t>
        <a:bodyPr/>
        <a:lstStyle/>
        <a:p>
          <a:endParaRPr lang="ru-RU"/>
        </a:p>
      </dgm:t>
    </dgm:pt>
    <dgm:pt modelId="{192628FF-AB08-461E-9F0B-F5644FA108A7}" type="pres">
      <dgm:prSet presAssocID="{1F45BF28-0528-4227-973E-CB2C790DB670}" presName="hierChild4" presStyleCnt="0"/>
      <dgm:spPr/>
    </dgm:pt>
    <dgm:pt modelId="{21B52D59-2D0B-438A-867F-ACAB013748F0}" type="pres">
      <dgm:prSet presAssocID="{1F45BF28-0528-4227-973E-CB2C790DB670}" presName="hierChild5" presStyleCnt="0"/>
      <dgm:spPr/>
    </dgm:pt>
    <dgm:pt modelId="{D93427CE-FA27-4C61-B19E-C6AF1E7DDB74}" type="pres">
      <dgm:prSet presAssocID="{C1F50C7B-2731-4ACC-BAA1-7010D35E4F71}" presName="Name37" presStyleLbl="parChTrans1D2" presStyleIdx="5" presStyleCnt="6"/>
      <dgm:spPr/>
      <dgm:t>
        <a:bodyPr/>
        <a:lstStyle/>
        <a:p>
          <a:endParaRPr lang="ru-RU"/>
        </a:p>
      </dgm:t>
    </dgm:pt>
    <dgm:pt modelId="{63F7BDF5-1843-47B6-B18C-0E7A07EC2A3A}" type="pres">
      <dgm:prSet presAssocID="{BF5AFA11-5AB2-4B52-9E21-EF0984ED88BC}" presName="hierRoot2" presStyleCnt="0">
        <dgm:presLayoutVars>
          <dgm:hierBranch val="init"/>
        </dgm:presLayoutVars>
      </dgm:prSet>
      <dgm:spPr/>
    </dgm:pt>
    <dgm:pt modelId="{97C30D93-21F1-47DB-AC60-0AD39ED77344}" type="pres">
      <dgm:prSet presAssocID="{BF5AFA11-5AB2-4B52-9E21-EF0984ED88BC}" presName="rootComposite" presStyleCnt="0"/>
      <dgm:spPr/>
    </dgm:pt>
    <dgm:pt modelId="{16C82045-5632-45CC-A498-A2F4368CE366}" type="pres">
      <dgm:prSet presAssocID="{BF5AFA11-5AB2-4B52-9E21-EF0984ED88BC}" presName="rootText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D58656-5F83-4843-8F05-47D4E8C8A0B9}" type="pres">
      <dgm:prSet presAssocID="{BF5AFA11-5AB2-4B52-9E21-EF0984ED88BC}" presName="rootConnector" presStyleLbl="node2" presStyleIdx="5" presStyleCnt="6"/>
      <dgm:spPr/>
      <dgm:t>
        <a:bodyPr/>
        <a:lstStyle/>
        <a:p>
          <a:endParaRPr lang="ru-RU"/>
        </a:p>
      </dgm:t>
    </dgm:pt>
    <dgm:pt modelId="{0FBEDC0F-DCBB-488E-BC1B-A3F84FE15747}" type="pres">
      <dgm:prSet presAssocID="{BF5AFA11-5AB2-4B52-9E21-EF0984ED88BC}" presName="hierChild4" presStyleCnt="0"/>
      <dgm:spPr/>
    </dgm:pt>
    <dgm:pt modelId="{9D337BEC-B0F3-4D4A-90BF-C94FE8A46CCD}" type="pres">
      <dgm:prSet presAssocID="{BF5AFA11-5AB2-4B52-9E21-EF0984ED88BC}" presName="hierChild5" presStyleCnt="0"/>
      <dgm:spPr/>
    </dgm:pt>
    <dgm:pt modelId="{1E804EE1-2FE9-4BD6-8E46-5A1650E34959}" type="pres">
      <dgm:prSet presAssocID="{301D1C58-1708-4F17-A853-83C1CE0ED601}" presName="hierChild3" presStyleCnt="0"/>
      <dgm:spPr/>
    </dgm:pt>
  </dgm:ptLst>
  <dgm:cxnLst>
    <dgm:cxn modelId="{7AB7FBFF-DDC1-4889-8D1B-5850E8F530F1}" type="presOf" srcId="{5E01618B-FEB5-4C27-8FDD-DE19715A5C02}" destId="{F29A92C7-6998-4A3D-B80E-3CB512BBFD27}" srcOrd="0" destOrd="0" presId="urn:microsoft.com/office/officeart/2005/8/layout/orgChart1"/>
    <dgm:cxn modelId="{91327F86-F9D6-4E4A-822C-BEEFBE93D3E6}" type="presOf" srcId="{1F45BF28-0528-4227-973E-CB2C790DB670}" destId="{D371F1B6-40B9-4DD2-94DC-50DA98BF8EE2}" srcOrd="0" destOrd="0" presId="urn:microsoft.com/office/officeart/2005/8/layout/orgChart1"/>
    <dgm:cxn modelId="{660676C7-2976-4B85-93C9-579DC3C87047}" type="presOf" srcId="{3302F15A-D311-47BF-995D-4AE5E07AD03B}" destId="{7FC038E7-052E-4D89-85F2-C54A3EB1DAA6}" srcOrd="0" destOrd="0" presId="urn:microsoft.com/office/officeart/2005/8/layout/orgChart1"/>
    <dgm:cxn modelId="{46CE09AC-D87F-4897-B267-49977A7ABD7D}" type="presOf" srcId="{F5D9997D-3F21-4A67-A300-A7CBC28507F0}" destId="{04ECF665-BD61-4ACD-884B-2984B12D8DC4}" srcOrd="0" destOrd="0" presId="urn:microsoft.com/office/officeart/2005/8/layout/orgChart1"/>
    <dgm:cxn modelId="{0E8E11B0-DA02-4BF5-B33F-6753756252F4}" type="presOf" srcId="{BF5AFA11-5AB2-4B52-9E21-EF0984ED88BC}" destId="{16C82045-5632-45CC-A498-A2F4368CE366}" srcOrd="0" destOrd="0" presId="urn:microsoft.com/office/officeart/2005/8/layout/orgChart1"/>
    <dgm:cxn modelId="{F110BF99-FD5E-4E52-96DE-48F5B5E2FC98}" type="presOf" srcId="{301D1C58-1708-4F17-A853-83C1CE0ED601}" destId="{2B994E97-A215-482B-B8F1-6E68672B41D0}" srcOrd="1" destOrd="0" presId="urn:microsoft.com/office/officeart/2005/8/layout/orgChart1"/>
    <dgm:cxn modelId="{78A76C9A-6B66-496A-94B5-9852EDA839B1}" type="presOf" srcId="{C1F50C7B-2731-4ACC-BAA1-7010D35E4F71}" destId="{D93427CE-FA27-4C61-B19E-C6AF1E7DDB74}" srcOrd="0" destOrd="0" presId="urn:microsoft.com/office/officeart/2005/8/layout/orgChart1"/>
    <dgm:cxn modelId="{3D5C6D51-F036-49DC-A023-F2F113B59530}" type="presOf" srcId="{BF5AFA11-5AB2-4B52-9E21-EF0984ED88BC}" destId="{4DD58656-5F83-4843-8F05-47D4E8C8A0B9}" srcOrd="1" destOrd="0" presId="urn:microsoft.com/office/officeart/2005/8/layout/orgChart1"/>
    <dgm:cxn modelId="{BBB40509-55FA-456C-9438-C2F65303ABE0}" type="presOf" srcId="{C2E9669A-8367-4BC2-A76D-1B15F9F09F0F}" destId="{ABC038D5-124C-4A5D-A573-1E8BF31CB0A5}" srcOrd="0" destOrd="0" presId="urn:microsoft.com/office/officeart/2005/8/layout/orgChart1"/>
    <dgm:cxn modelId="{29DE6AE1-5624-46CC-8CA7-DEDDE740C4EF}" type="presOf" srcId="{F5D9997D-3F21-4A67-A300-A7CBC28507F0}" destId="{0352529D-9154-4CFB-AE4C-23EE0128107C}" srcOrd="1" destOrd="0" presId="urn:microsoft.com/office/officeart/2005/8/layout/orgChart1"/>
    <dgm:cxn modelId="{42533803-663D-48AF-BB26-C99D7A058EAC}" srcId="{301D1C58-1708-4F17-A853-83C1CE0ED601}" destId="{C2E9669A-8367-4BC2-A76D-1B15F9F09F0F}" srcOrd="2" destOrd="0" parTransId="{C989A8E8-BA70-4B3E-9E85-119703C29B94}" sibTransId="{E686BB58-3665-4F16-855E-9A1E4CEAEF7D}"/>
    <dgm:cxn modelId="{13EA88A9-24AD-470A-8FC1-783F4110F9F2}" type="presOf" srcId="{3C070913-FEA0-400C-8ED5-3B8E677FF309}" destId="{DCBEE556-D3C0-42F7-8C47-217E53CE0626}" srcOrd="0" destOrd="0" presId="urn:microsoft.com/office/officeart/2005/8/layout/orgChart1"/>
    <dgm:cxn modelId="{4EBCED06-F835-42A9-96C9-2C23F4598A06}" type="presOf" srcId="{1F45BF28-0528-4227-973E-CB2C790DB670}" destId="{D4D5838B-BE8E-47B3-A842-E625C990BCDA}" srcOrd="1" destOrd="0" presId="urn:microsoft.com/office/officeart/2005/8/layout/orgChart1"/>
    <dgm:cxn modelId="{29E8A5EC-68DE-4DC7-B401-57737D102B78}" type="presOf" srcId="{94498408-F80C-4C25-A507-E03DECE8F436}" destId="{B7CAA608-FF90-4428-A87D-C9F8B6BC33BE}" srcOrd="0" destOrd="0" presId="urn:microsoft.com/office/officeart/2005/8/layout/orgChart1"/>
    <dgm:cxn modelId="{9CC204AA-5B75-4E4C-BBAD-5022D1D1B443}" srcId="{301D1C58-1708-4F17-A853-83C1CE0ED601}" destId="{85CED78D-BBB7-4FC7-9F88-3F97F4C353A7}" srcOrd="1" destOrd="0" parTransId="{3C070913-FEA0-400C-8ED5-3B8E677FF309}" sibTransId="{FD721C57-E09F-48C7-945D-616B040AF0F1}"/>
    <dgm:cxn modelId="{86CCDD41-CAF6-47D7-AB93-A9DB5C229747}" type="presOf" srcId="{C2E9669A-8367-4BC2-A76D-1B15F9F09F0F}" destId="{44E6C243-EA35-4A46-8BF7-D941975D85B1}" srcOrd="1" destOrd="0" presId="urn:microsoft.com/office/officeart/2005/8/layout/orgChart1"/>
    <dgm:cxn modelId="{A987B2AF-0707-47C9-BA00-0DEADF16DA45}" type="presOf" srcId="{11872DBA-3FE5-4D11-B6E8-B0C1398EF951}" destId="{EA150413-10B5-419D-9DD7-E38CF9EE78A3}" srcOrd="0" destOrd="0" presId="urn:microsoft.com/office/officeart/2005/8/layout/orgChart1"/>
    <dgm:cxn modelId="{8F7193EB-C529-4166-8D47-C71AD91DD935}" type="presOf" srcId="{C989A8E8-BA70-4B3E-9E85-119703C29B94}" destId="{E5B8FA4A-954B-4504-87C9-D691E93C2F50}" srcOrd="0" destOrd="0" presId="urn:microsoft.com/office/officeart/2005/8/layout/orgChart1"/>
    <dgm:cxn modelId="{E6F8024F-C65A-4000-BC19-5342E8998F86}" srcId="{301D1C58-1708-4F17-A853-83C1CE0ED601}" destId="{BF5AFA11-5AB2-4B52-9E21-EF0984ED88BC}" srcOrd="5" destOrd="0" parTransId="{C1F50C7B-2731-4ACC-BAA1-7010D35E4F71}" sibTransId="{B885F142-7448-4C58-B144-1578E4E39894}"/>
    <dgm:cxn modelId="{9AC26E5D-8AE2-4845-958A-1BBD6C1AC67D}" type="presOf" srcId="{944C5159-D49C-4492-A35A-D581BFA470A1}" destId="{6B982665-D211-4632-A1B6-4F28D183B725}" srcOrd="0" destOrd="0" presId="urn:microsoft.com/office/officeart/2005/8/layout/orgChart1"/>
    <dgm:cxn modelId="{4DF9A80B-EBA9-40B8-9A69-B80ADBCCB7AB}" type="presOf" srcId="{3302F15A-D311-47BF-995D-4AE5E07AD03B}" destId="{AC4A60A5-FAF8-4A6F-B567-7D04B9160177}" srcOrd="1" destOrd="0" presId="urn:microsoft.com/office/officeart/2005/8/layout/orgChart1"/>
    <dgm:cxn modelId="{EEDA665E-4EB6-41F6-89FF-17B294E2C5CA}" type="presOf" srcId="{85CED78D-BBB7-4FC7-9F88-3F97F4C353A7}" destId="{A2B3F2EB-2343-4F91-A8F2-01238BE465C9}" srcOrd="1" destOrd="0" presId="urn:microsoft.com/office/officeart/2005/8/layout/orgChart1"/>
    <dgm:cxn modelId="{31DA257F-8119-47A0-B6DC-905C459FEC12}" type="presOf" srcId="{301D1C58-1708-4F17-A853-83C1CE0ED601}" destId="{000F1C70-8A30-4DD5-A5C4-9426E2AFC419}" srcOrd="0" destOrd="0" presId="urn:microsoft.com/office/officeart/2005/8/layout/orgChart1"/>
    <dgm:cxn modelId="{C8E987FC-3095-4261-A279-38B8993AF970}" type="presOf" srcId="{85CED78D-BBB7-4FC7-9F88-3F97F4C353A7}" destId="{1FA72444-84B5-4AA2-B17B-D23198453C52}" srcOrd="0" destOrd="0" presId="urn:microsoft.com/office/officeart/2005/8/layout/orgChart1"/>
    <dgm:cxn modelId="{F6AC36CA-2D36-4307-B09C-69D793B81EF3}" srcId="{301D1C58-1708-4F17-A853-83C1CE0ED601}" destId="{1F45BF28-0528-4227-973E-CB2C790DB670}" srcOrd="4" destOrd="0" parTransId="{944C5159-D49C-4492-A35A-D581BFA470A1}" sibTransId="{61F1E44F-04DB-4790-B09A-1E012A257893}"/>
    <dgm:cxn modelId="{1E99C7E0-5C9A-4710-A690-567A5DF7E751}" srcId="{301D1C58-1708-4F17-A853-83C1CE0ED601}" destId="{F5D9997D-3F21-4A67-A300-A7CBC28507F0}" srcOrd="0" destOrd="0" parTransId="{94498408-F80C-4C25-A507-E03DECE8F436}" sibTransId="{2F6F2396-ED92-44BB-B802-6D6D16DB4163}"/>
    <dgm:cxn modelId="{7B977148-6B1A-4A48-9C8D-8C88A91DA84A}" srcId="{11872DBA-3FE5-4D11-B6E8-B0C1398EF951}" destId="{301D1C58-1708-4F17-A853-83C1CE0ED601}" srcOrd="0" destOrd="0" parTransId="{605E9F61-2FE9-4250-9AFA-FC940DB17DE4}" sibTransId="{2737FA61-ED79-4BE3-A03D-F8194663F0AC}"/>
    <dgm:cxn modelId="{A975BF47-61B4-4C46-B9B1-B680FC11BA29}" srcId="{301D1C58-1708-4F17-A853-83C1CE0ED601}" destId="{3302F15A-D311-47BF-995D-4AE5E07AD03B}" srcOrd="3" destOrd="0" parTransId="{5E01618B-FEB5-4C27-8FDD-DE19715A5C02}" sibTransId="{C332E193-0CAB-4DB5-A051-54E01C9F7F15}"/>
    <dgm:cxn modelId="{FB0B2E8D-2FA6-4DAF-A2A7-F37591CE1FE5}" type="presParOf" srcId="{EA150413-10B5-419D-9DD7-E38CF9EE78A3}" destId="{C6F75996-7CA4-4C9C-B95D-1CDD9ECDCE97}" srcOrd="0" destOrd="0" presId="urn:microsoft.com/office/officeart/2005/8/layout/orgChart1"/>
    <dgm:cxn modelId="{970B7555-CE45-40DB-B011-8BFF7EDEE990}" type="presParOf" srcId="{C6F75996-7CA4-4C9C-B95D-1CDD9ECDCE97}" destId="{57DF1ECE-93FB-4B16-94FB-1CA6BA10FC04}" srcOrd="0" destOrd="0" presId="urn:microsoft.com/office/officeart/2005/8/layout/orgChart1"/>
    <dgm:cxn modelId="{51C9F018-173A-4534-9EAE-A643D2A834B9}" type="presParOf" srcId="{57DF1ECE-93FB-4B16-94FB-1CA6BA10FC04}" destId="{000F1C70-8A30-4DD5-A5C4-9426E2AFC419}" srcOrd="0" destOrd="0" presId="urn:microsoft.com/office/officeart/2005/8/layout/orgChart1"/>
    <dgm:cxn modelId="{B190A591-EFF4-49AE-BB44-25B6F9CAAFA1}" type="presParOf" srcId="{57DF1ECE-93FB-4B16-94FB-1CA6BA10FC04}" destId="{2B994E97-A215-482B-B8F1-6E68672B41D0}" srcOrd="1" destOrd="0" presId="urn:microsoft.com/office/officeart/2005/8/layout/orgChart1"/>
    <dgm:cxn modelId="{2C9633E0-F5A2-4582-AE4F-F40C60AC71D0}" type="presParOf" srcId="{C6F75996-7CA4-4C9C-B95D-1CDD9ECDCE97}" destId="{BF0C6090-3B6E-442A-B7C8-EFA2E6AFA347}" srcOrd="1" destOrd="0" presId="urn:microsoft.com/office/officeart/2005/8/layout/orgChart1"/>
    <dgm:cxn modelId="{3A3E18E2-1219-45C9-91A3-A554643BF8C1}" type="presParOf" srcId="{BF0C6090-3B6E-442A-B7C8-EFA2E6AFA347}" destId="{B7CAA608-FF90-4428-A87D-C9F8B6BC33BE}" srcOrd="0" destOrd="0" presId="urn:microsoft.com/office/officeart/2005/8/layout/orgChart1"/>
    <dgm:cxn modelId="{40132E36-C1F4-4F4E-B55F-A1F1CD1BBE12}" type="presParOf" srcId="{BF0C6090-3B6E-442A-B7C8-EFA2E6AFA347}" destId="{FC47555D-08A7-475F-8CDE-7310C4F07CEA}" srcOrd="1" destOrd="0" presId="urn:microsoft.com/office/officeart/2005/8/layout/orgChart1"/>
    <dgm:cxn modelId="{8FA6E35A-0EDE-4501-A0F8-BFF3F28B1E08}" type="presParOf" srcId="{FC47555D-08A7-475F-8CDE-7310C4F07CEA}" destId="{11ADB73B-E4A3-42B0-9EA4-BB71F9D47765}" srcOrd="0" destOrd="0" presId="urn:microsoft.com/office/officeart/2005/8/layout/orgChart1"/>
    <dgm:cxn modelId="{D32647A0-2EB6-4293-8729-D36982EFE61D}" type="presParOf" srcId="{11ADB73B-E4A3-42B0-9EA4-BB71F9D47765}" destId="{04ECF665-BD61-4ACD-884B-2984B12D8DC4}" srcOrd="0" destOrd="0" presId="urn:microsoft.com/office/officeart/2005/8/layout/orgChart1"/>
    <dgm:cxn modelId="{93DD7A42-7A5F-4307-9F41-62F5A16C6764}" type="presParOf" srcId="{11ADB73B-E4A3-42B0-9EA4-BB71F9D47765}" destId="{0352529D-9154-4CFB-AE4C-23EE0128107C}" srcOrd="1" destOrd="0" presId="urn:microsoft.com/office/officeart/2005/8/layout/orgChart1"/>
    <dgm:cxn modelId="{7A617BB2-3FA3-4B25-85FD-32033A17D49A}" type="presParOf" srcId="{FC47555D-08A7-475F-8CDE-7310C4F07CEA}" destId="{6F186DD8-7F86-48E4-8782-5816BA8F80CC}" srcOrd="1" destOrd="0" presId="urn:microsoft.com/office/officeart/2005/8/layout/orgChart1"/>
    <dgm:cxn modelId="{19BF0076-5E7A-4138-A9F8-A7326D00C84A}" type="presParOf" srcId="{FC47555D-08A7-475F-8CDE-7310C4F07CEA}" destId="{99561632-0D5D-4DA2-842D-D342901B1119}" srcOrd="2" destOrd="0" presId="urn:microsoft.com/office/officeart/2005/8/layout/orgChart1"/>
    <dgm:cxn modelId="{ADE02FB5-67AE-4029-980E-F72E4D62C361}" type="presParOf" srcId="{BF0C6090-3B6E-442A-B7C8-EFA2E6AFA347}" destId="{DCBEE556-D3C0-42F7-8C47-217E53CE0626}" srcOrd="2" destOrd="0" presId="urn:microsoft.com/office/officeart/2005/8/layout/orgChart1"/>
    <dgm:cxn modelId="{78BBC353-938B-465B-BC76-447767FD22B1}" type="presParOf" srcId="{BF0C6090-3B6E-442A-B7C8-EFA2E6AFA347}" destId="{6B28F37D-BAC6-4182-80A9-226EA4F74139}" srcOrd="3" destOrd="0" presId="urn:microsoft.com/office/officeart/2005/8/layout/orgChart1"/>
    <dgm:cxn modelId="{EE288F3A-ECAB-4DC6-9037-E12BEF0A0EC7}" type="presParOf" srcId="{6B28F37D-BAC6-4182-80A9-226EA4F74139}" destId="{A1AEE153-5CF8-4B28-8006-0FEAC881BAB9}" srcOrd="0" destOrd="0" presId="urn:microsoft.com/office/officeart/2005/8/layout/orgChart1"/>
    <dgm:cxn modelId="{5EFF4ABA-71F7-4D57-8442-9D9D26E1F8CD}" type="presParOf" srcId="{A1AEE153-5CF8-4B28-8006-0FEAC881BAB9}" destId="{1FA72444-84B5-4AA2-B17B-D23198453C52}" srcOrd="0" destOrd="0" presId="urn:microsoft.com/office/officeart/2005/8/layout/orgChart1"/>
    <dgm:cxn modelId="{96B8BDFD-44DF-4B81-8B4D-354BEB9BD7A6}" type="presParOf" srcId="{A1AEE153-5CF8-4B28-8006-0FEAC881BAB9}" destId="{A2B3F2EB-2343-4F91-A8F2-01238BE465C9}" srcOrd="1" destOrd="0" presId="urn:microsoft.com/office/officeart/2005/8/layout/orgChart1"/>
    <dgm:cxn modelId="{F7A12E5C-672F-4057-B6EE-6942B8B1D3EE}" type="presParOf" srcId="{6B28F37D-BAC6-4182-80A9-226EA4F74139}" destId="{E7C4DFA4-B8FA-4EF6-8B42-411AA781F9E5}" srcOrd="1" destOrd="0" presId="urn:microsoft.com/office/officeart/2005/8/layout/orgChart1"/>
    <dgm:cxn modelId="{13A0A1F3-70D7-4213-9BAB-113595190A20}" type="presParOf" srcId="{6B28F37D-BAC6-4182-80A9-226EA4F74139}" destId="{948E1BF2-B781-40DD-86CB-7A833B8CCC8A}" srcOrd="2" destOrd="0" presId="urn:microsoft.com/office/officeart/2005/8/layout/orgChart1"/>
    <dgm:cxn modelId="{CA2F5760-BAE4-4D64-BB66-0F013D7BDF61}" type="presParOf" srcId="{BF0C6090-3B6E-442A-B7C8-EFA2E6AFA347}" destId="{E5B8FA4A-954B-4504-87C9-D691E93C2F50}" srcOrd="4" destOrd="0" presId="urn:microsoft.com/office/officeart/2005/8/layout/orgChart1"/>
    <dgm:cxn modelId="{F4C38C63-36FA-404B-B235-64940DADCEC6}" type="presParOf" srcId="{BF0C6090-3B6E-442A-B7C8-EFA2E6AFA347}" destId="{77C3FC9E-E1EA-48CE-A75A-4F2169A1A5BF}" srcOrd="5" destOrd="0" presId="urn:microsoft.com/office/officeart/2005/8/layout/orgChart1"/>
    <dgm:cxn modelId="{D6DA45B8-97F9-4235-8DC8-A1D2F8496985}" type="presParOf" srcId="{77C3FC9E-E1EA-48CE-A75A-4F2169A1A5BF}" destId="{8B5E9144-0B71-41EA-94E6-877A5D4E6BFE}" srcOrd="0" destOrd="0" presId="urn:microsoft.com/office/officeart/2005/8/layout/orgChart1"/>
    <dgm:cxn modelId="{5B568282-0AEB-4DF4-A060-7BACA58C0DF6}" type="presParOf" srcId="{8B5E9144-0B71-41EA-94E6-877A5D4E6BFE}" destId="{ABC038D5-124C-4A5D-A573-1E8BF31CB0A5}" srcOrd="0" destOrd="0" presId="urn:microsoft.com/office/officeart/2005/8/layout/orgChart1"/>
    <dgm:cxn modelId="{F4A1CF9B-7059-491B-ADB4-D63B6BA33010}" type="presParOf" srcId="{8B5E9144-0B71-41EA-94E6-877A5D4E6BFE}" destId="{44E6C243-EA35-4A46-8BF7-D941975D85B1}" srcOrd="1" destOrd="0" presId="urn:microsoft.com/office/officeart/2005/8/layout/orgChart1"/>
    <dgm:cxn modelId="{73A6047E-B891-44A3-8537-151785631C53}" type="presParOf" srcId="{77C3FC9E-E1EA-48CE-A75A-4F2169A1A5BF}" destId="{275F3770-5C6E-4C5E-9B02-EAC16FD21986}" srcOrd="1" destOrd="0" presId="urn:microsoft.com/office/officeart/2005/8/layout/orgChart1"/>
    <dgm:cxn modelId="{BD4ED3A7-9D4C-4BBA-A6DC-4CEE94FCBC91}" type="presParOf" srcId="{77C3FC9E-E1EA-48CE-A75A-4F2169A1A5BF}" destId="{AF131AA2-D68C-4500-86FD-6319F996F9C9}" srcOrd="2" destOrd="0" presId="urn:microsoft.com/office/officeart/2005/8/layout/orgChart1"/>
    <dgm:cxn modelId="{5EEE13F7-3859-4EF2-B76A-CE08EA39CA3A}" type="presParOf" srcId="{BF0C6090-3B6E-442A-B7C8-EFA2E6AFA347}" destId="{F29A92C7-6998-4A3D-B80E-3CB512BBFD27}" srcOrd="6" destOrd="0" presId="urn:microsoft.com/office/officeart/2005/8/layout/orgChart1"/>
    <dgm:cxn modelId="{20F33A1D-F875-44C4-B2CC-E998D9FF9275}" type="presParOf" srcId="{BF0C6090-3B6E-442A-B7C8-EFA2E6AFA347}" destId="{E266133D-08F9-42AE-984B-2ADA797F90CE}" srcOrd="7" destOrd="0" presId="urn:microsoft.com/office/officeart/2005/8/layout/orgChart1"/>
    <dgm:cxn modelId="{88A0F1F9-ED7C-4215-A6A2-15A6A1ABF42F}" type="presParOf" srcId="{E266133D-08F9-42AE-984B-2ADA797F90CE}" destId="{6DA1A862-278D-4553-A90A-A835DD269EDD}" srcOrd="0" destOrd="0" presId="urn:microsoft.com/office/officeart/2005/8/layout/orgChart1"/>
    <dgm:cxn modelId="{282E9D71-B2C1-48B7-B894-0B4A67B75B67}" type="presParOf" srcId="{6DA1A862-278D-4553-A90A-A835DD269EDD}" destId="{7FC038E7-052E-4D89-85F2-C54A3EB1DAA6}" srcOrd="0" destOrd="0" presId="urn:microsoft.com/office/officeart/2005/8/layout/orgChart1"/>
    <dgm:cxn modelId="{2CA92007-C45B-4407-A0BE-8386876AB45B}" type="presParOf" srcId="{6DA1A862-278D-4553-A90A-A835DD269EDD}" destId="{AC4A60A5-FAF8-4A6F-B567-7D04B9160177}" srcOrd="1" destOrd="0" presId="urn:microsoft.com/office/officeart/2005/8/layout/orgChart1"/>
    <dgm:cxn modelId="{7AD95412-AFA2-4488-B0F8-4518E4167D82}" type="presParOf" srcId="{E266133D-08F9-42AE-984B-2ADA797F90CE}" destId="{722F8F61-2EF0-420D-B68F-C7369FA07052}" srcOrd="1" destOrd="0" presId="urn:microsoft.com/office/officeart/2005/8/layout/orgChart1"/>
    <dgm:cxn modelId="{A3F50860-F5D8-4C00-8019-1CEA823D8843}" type="presParOf" srcId="{E266133D-08F9-42AE-984B-2ADA797F90CE}" destId="{21451785-E5F5-49F0-ADC2-43E9C4D7F021}" srcOrd="2" destOrd="0" presId="urn:microsoft.com/office/officeart/2005/8/layout/orgChart1"/>
    <dgm:cxn modelId="{365CEDBC-9912-4028-920F-AB39E4749283}" type="presParOf" srcId="{BF0C6090-3B6E-442A-B7C8-EFA2E6AFA347}" destId="{6B982665-D211-4632-A1B6-4F28D183B725}" srcOrd="8" destOrd="0" presId="urn:microsoft.com/office/officeart/2005/8/layout/orgChart1"/>
    <dgm:cxn modelId="{8A12CDA7-59C5-43B7-81EC-F6CCE345D569}" type="presParOf" srcId="{BF0C6090-3B6E-442A-B7C8-EFA2E6AFA347}" destId="{35065F0F-6A15-45C5-8A2C-3FA512AD4246}" srcOrd="9" destOrd="0" presId="urn:microsoft.com/office/officeart/2005/8/layout/orgChart1"/>
    <dgm:cxn modelId="{A6911EAC-432B-4842-9F24-ED423EFB6BF6}" type="presParOf" srcId="{35065F0F-6A15-45C5-8A2C-3FA512AD4246}" destId="{4260ABEE-564C-4BE9-BA35-ACE98C78D5AF}" srcOrd="0" destOrd="0" presId="urn:microsoft.com/office/officeart/2005/8/layout/orgChart1"/>
    <dgm:cxn modelId="{92B30072-C90F-4C6F-BFA3-B126F7564D95}" type="presParOf" srcId="{4260ABEE-564C-4BE9-BA35-ACE98C78D5AF}" destId="{D371F1B6-40B9-4DD2-94DC-50DA98BF8EE2}" srcOrd="0" destOrd="0" presId="urn:microsoft.com/office/officeart/2005/8/layout/orgChart1"/>
    <dgm:cxn modelId="{67FEBB69-C4B1-4B8D-AF7B-4CE5E9EFF9F4}" type="presParOf" srcId="{4260ABEE-564C-4BE9-BA35-ACE98C78D5AF}" destId="{D4D5838B-BE8E-47B3-A842-E625C990BCDA}" srcOrd="1" destOrd="0" presId="urn:microsoft.com/office/officeart/2005/8/layout/orgChart1"/>
    <dgm:cxn modelId="{7CB0FB24-7691-48A3-A110-6BFD47B8E4FC}" type="presParOf" srcId="{35065F0F-6A15-45C5-8A2C-3FA512AD4246}" destId="{192628FF-AB08-461E-9F0B-F5644FA108A7}" srcOrd="1" destOrd="0" presId="urn:microsoft.com/office/officeart/2005/8/layout/orgChart1"/>
    <dgm:cxn modelId="{C22C4422-71A2-4413-BCBE-F0C596901496}" type="presParOf" srcId="{35065F0F-6A15-45C5-8A2C-3FA512AD4246}" destId="{21B52D59-2D0B-438A-867F-ACAB013748F0}" srcOrd="2" destOrd="0" presId="urn:microsoft.com/office/officeart/2005/8/layout/orgChart1"/>
    <dgm:cxn modelId="{5E93B843-4499-409B-9E3A-7006E147205E}" type="presParOf" srcId="{BF0C6090-3B6E-442A-B7C8-EFA2E6AFA347}" destId="{D93427CE-FA27-4C61-B19E-C6AF1E7DDB74}" srcOrd="10" destOrd="0" presId="urn:microsoft.com/office/officeart/2005/8/layout/orgChart1"/>
    <dgm:cxn modelId="{A70C9DA5-B295-45D0-8E3D-43764DC89207}" type="presParOf" srcId="{BF0C6090-3B6E-442A-B7C8-EFA2E6AFA347}" destId="{63F7BDF5-1843-47B6-B18C-0E7A07EC2A3A}" srcOrd="11" destOrd="0" presId="urn:microsoft.com/office/officeart/2005/8/layout/orgChart1"/>
    <dgm:cxn modelId="{A2EFF354-2D51-4BA8-B060-475BFFBA46A0}" type="presParOf" srcId="{63F7BDF5-1843-47B6-B18C-0E7A07EC2A3A}" destId="{97C30D93-21F1-47DB-AC60-0AD39ED77344}" srcOrd="0" destOrd="0" presId="urn:microsoft.com/office/officeart/2005/8/layout/orgChart1"/>
    <dgm:cxn modelId="{45A12793-0EB2-4530-9AE5-7179ACDD6F86}" type="presParOf" srcId="{97C30D93-21F1-47DB-AC60-0AD39ED77344}" destId="{16C82045-5632-45CC-A498-A2F4368CE366}" srcOrd="0" destOrd="0" presId="urn:microsoft.com/office/officeart/2005/8/layout/orgChart1"/>
    <dgm:cxn modelId="{43596C08-97EE-4B29-B150-688B5E89D31D}" type="presParOf" srcId="{97C30D93-21F1-47DB-AC60-0AD39ED77344}" destId="{4DD58656-5F83-4843-8F05-47D4E8C8A0B9}" srcOrd="1" destOrd="0" presId="urn:microsoft.com/office/officeart/2005/8/layout/orgChart1"/>
    <dgm:cxn modelId="{39B5EFCF-AE66-447B-B242-4EC710FEF159}" type="presParOf" srcId="{63F7BDF5-1843-47B6-B18C-0E7A07EC2A3A}" destId="{0FBEDC0F-DCBB-488E-BC1B-A3F84FE15747}" srcOrd="1" destOrd="0" presId="urn:microsoft.com/office/officeart/2005/8/layout/orgChart1"/>
    <dgm:cxn modelId="{EAF6C25A-558F-43EF-ACB1-61D77D188308}" type="presParOf" srcId="{63F7BDF5-1843-47B6-B18C-0E7A07EC2A3A}" destId="{9D337BEC-B0F3-4D4A-90BF-C94FE8A46CCD}" srcOrd="2" destOrd="0" presId="urn:microsoft.com/office/officeart/2005/8/layout/orgChart1"/>
    <dgm:cxn modelId="{DB6F0BF0-4F87-4FA4-BC1C-DB34C983B5F8}" type="presParOf" srcId="{C6F75996-7CA4-4C9C-B95D-1CDD9ECDCE97}" destId="{1E804EE1-2FE9-4BD6-8E46-5A1650E3495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A0A600-5829-4192-B3C0-17AC11435498}">
      <dsp:nvSpPr>
        <dsp:cNvPr id="0" name=""/>
        <dsp:cNvSpPr/>
      </dsp:nvSpPr>
      <dsp:spPr>
        <a:xfrm>
          <a:off x="3113532" y="291779"/>
          <a:ext cx="3854142" cy="3854142"/>
        </a:xfrm>
        <a:prstGeom prst="blockArc">
          <a:avLst>
            <a:gd name="adj1" fmla="val 11670855"/>
            <a:gd name="adj2" fmla="val 17189442"/>
            <a:gd name="adj3" fmla="val 4528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B93926-AA51-4DB2-9A51-F7BF47C81DB2}">
      <dsp:nvSpPr>
        <dsp:cNvPr id="0" name=""/>
        <dsp:cNvSpPr/>
      </dsp:nvSpPr>
      <dsp:spPr>
        <a:xfrm>
          <a:off x="3005994" y="596538"/>
          <a:ext cx="3854142" cy="3854142"/>
        </a:xfrm>
        <a:prstGeom prst="blockArc">
          <a:avLst>
            <a:gd name="adj1" fmla="val 9438398"/>
            <a:gd name="adj2" fmla="val 12261455"/>
            <a:gd name="adj3" fmla="val 4528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18455D-4830-4F46-A416-67EAEC84D564}">
      <dsp:nvSpPr>
        <dsp:cNvPr id="0" name=""/>
        <dsp:cNvSpPr/>
      </dsp:nvSpPr>
      <dsp:spPr>
        <a:xfrm>
          <a:off x="3077072" y="797883"/>
          <a:ext cx="3854142" cy="3854142"/>
        </a:xfrm>
        <a:prstGeom prst="blockArc">
          <a:avLst>
            <a:gd name="adj1" fmla="val 4340941"/>
            <a:gd name="adj2" fmla="val 9828338"/>
            <a:gd name="adj3" fmla="val 4528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774AB2-1295-44D4-AAAB-1E7FEC274340}">
      <dsp:nvSpPr>
        <dsp:cNvPr id="0" name=""/>
        <dsp:cNvSpPr/>
      </dsp:nvSpPr>
      <dsp:spPr>
        <a:xfrm>
          <a:off x="4314546" y="831038"/>
          <a:ext cx="3854142" cy="3854142"/>
        </a:xfrm>
        <a:prstGeom prst="blockArc">
          <a:avLst>
            <a:gd name="adj1" fmla="val 858338"/>
            <a:gd name="adj2" fmla="val 6643232"/>
            <a:gd name="adj3" fmla="val 4528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C74D6A-7A8A-47F3-A30E-6AD4383E3E91}">
      <dsp:nvSpPr>
        <dsp:cNvPr id="0" name=""/>
        <dsp:cNvSpPr/>
      </dsp:nvSpPr>
      <dsp:spPr>
        <a:xfrm>
          <a:off x="4390351" y="598191"/>
          <a:ext cx="3854142" cy="3854142"/>
        </a:xfrm>
        <a:prstGeom prst="blockArc">
          <a:avLst>
            <a:gd name="adj1" fmla="val 20109585"/>
            <a:gd name="adj2" fmla="val 1305612"/>
            <a:gd name="adj3" fmla="val 4528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0A4875-A418-459B-A9CD-33A1442CED0E}">
      <dsp:nvSpPr>
        <dsp:cNvPr id="0" name=""/>
        <dsp:cNvSpPr/>
      </dsp:nvSpPr>
      <dsp:spPr>
        <a:xfrm>
          <a:off x="4272115" y="262899"/>
          <a:ext cx="3854142" cy="3854142"/>
        </a:xfrm>
        <a:prstGeom prst="blockArc">
          <a:avLst>
            <a:gd name="adj1" fmla="val 15039204"/>
            <a:gd name="adj2" fmla="val 20759480"/>
            <a:gd name="adj3" fmla="val 4528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0108F0-B019-41ED-A5E5-FAC4F3F86D44}">
      <dsp:nvSpPr>
        <dsp:cNvPr id="0" name=""/>
        <dsp:cNvSpPr/>
      </dsp:nvSpPr>
      <dsp:spPr>
        <a:xfrm>
          <a:off x="4224563" y="1191135"/>
          <a:ext cx="2673763" cy="2562784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baseline="0" dirty="0" smtClean="0">
              <a:solidFill>
                <a:schemeClr val="bg1"/>
              </a:solidFill>
            </a:rPr>
            <a:t>ТЕРРОРИЗМ</a:t>
          </a:r>
          <a:endParaRPr lang="ru-RU" sz="2400" b="1" kern="1200" baseline="0" dirty="0">
            <a:solidFill>
              <a:schemeClr val="bg1"/>
            </a:solidFill>
          </a:endParaRPr>
        </a:p>
      </dsp:txBody>
      <dsp:txXfrm>
        <a:off x="4616127" y="1566446"/>
        <a:ext cx="1890635" cy="1812162"/>
      </dsp:txXfrm>
    </dsp:sp>
    <dsp:sp modelId="{8ACA3874-11B4-4A37-A257-E01B9C0EFE73}">
      <dsp:nvSpPr>
        <dsp:cNvPr id="0" name=""/>
        <dsp:cNvSpPr/>
      </dsp:nvSpPr>
      <dsp:spPr>
        <a:xfrm>
          <a:off x="4037309" y="0"/>
          <a:ext cx="3075854" cy="825767"/>
        </a:xfrm>
        <a:prstGeom prst="ellipse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политическая</a:t>
          </a:r>
          <a:endParaRPr lang="ru-RU" sz="2000" b="1" kern="1200" dirty="0"/>
        </a:p>
      </dsp:txBody>
      <dsp:txXfrm>
        <a:off x="4487757" y="120931"/>
        <a:ext cx="2174958" cy="583905"/>
      </dsp:txXfrm>
    </dsp:sp>
    <dsp:sp modelId="{09467836-1290-4960-ADE9-0F7C8BA72B3C}">
      <dsp:nvSpPr>
        <dsp:cNvPr id="0" name=""/>
        <dsp:cNvSpPr/>
      </dsp:nvSpPr>
      <dsp:spPr>
        <a:xfrm>
          <a:off x="6539811" y="1283510"/>
          <a:ext cx="2973603" cy="901077"/>
        </a:xfrm>
        <a:prstGeom prst="ellipse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идеологическая</a:t>
          </a:r>
          <a:endParaRPr lang="ru-RU" sz="2000" b="1" kern="1200" dirty="0"/>
        </a:p>
      </dsp:txBody>
      <dsp:txXfrm>
        <a:off x="6975285" y="1415470"/>
        <a:ext cx="2102655" cy="637157"/>
      </dsp:txXfrm>
    </dsp:sp>
    <dsp:sp modelId="{B367D951-CA42-4679-97CF-3E77FE8AA960}">
      <dsp:nvSpPr>
        <dsp:cNvPr id="0" name=""/>
        <dsp:cNvSpPr/>
      </dsp:nvSpPr>
      <dsp:spPr>
        <a:xfrm>
          <a:off x="6494704" y="2771117"/>
          <a:ext cx="3143904" cy="904761"/>
        </a:xfrm>
        <a:prstGeom prst="ellipse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националистическая</a:t>
          </a:r>
          <a:endParaRPr lang="ru-RU" sz="1800" b="1" kern="1200" dirty="0"/>
        </a:p>
      </dsp:txBody>
      <dsp:txXfrm>
        <a:off x="6955118" y="2903616"/>
        <a:ext cx="2223076" cy="639763"/>
      </dsp:txXfrm>
    </dsp:sp>
    <dsp:sp modelId="{3399FFDE-B192-4CDE-A667-F8F01CFB75E5}">
      <dsp:nvSpPr>
        <dsp:cNvPr id="0" name=""/>
        <dsp:cNvSpPr/>
      </dsp:nvSpPr>
      <dsp:spPr>
        <a:xfrm>
          <a:off x="4165242" y="4070465"/>
          <a:ext cx="2819989" cy="898519"/>
        </a:xfrm>
        <a:prstGeom prst="ellipse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сепаратистская</a:t>
          </a:r>
          <a:endParaRPr lang="ru-RU" sz="2000" b="1" kern="1200" dirty="0"/>
        </a:p>
      </dsp:txBody>
      <dsp:txXfrm>
        <a:off x="4578220" y="4202050"/>
        <a:ext cx="1994033" cy="635349"/>
      </dsp:txXfrm>
    </dsp:sp>
    <dsp:sp modelId="{C0C48765-0598-4407-A908-537D52D866C6}">
      <dsp:nvSpPr>
        <dsp:cNvPr id="0" name=""/>
        <dsp:cNvSpPr/>
      </dsp:nvSpPr>
      <dsp:spPr>
        <a:xfrm>
          <a:off x="1828991" y="2796241"/>
          <a:ext cx="2732887" cy="907997"/>
        </a:xfrm>
        <a:prstGeom prst="ellipse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религиозная</a:t>
          </a:r>
          <a:endParaRPr lang="ru-RU" sz="2000" b="1" kern="1200" dirty="0"/>
        </a:p>
      </dsp:txBody>
      <dsp:txXfrm>
        <a:off x="2229213" y="2929214"/>
        <a:ext cx="1932443" cy="642051"/>
      </dsp:txXfrm>
    </dsp:sp>
    <dsp:sp modelId="{A554A2DF-C2C1-4860-9CCB-13EADF2166CA}">
      <dsp:nvSpPr>
        <dsp:cNvPr id="0" name=""/>
        <dsp:cNvSpPr/>
      </dsp:nvSpPr>
      <dsp:spPr>
        <a:xfrm>
          <a:off x="1864686" y="1274934"/>
          <a:ext cx="2705170" cy="943773"/>
        </a:xfrm>
        <a:prstGeom prst="ellipse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 форме «партизанской войны»</a:t>
          </a:r>
          <a:endParaRPr lang="ru-RU" sz="1800" b="1" kern="1200" dirty="0"/>
        </a:p>
      </dsp:txBody>
      <dsp:txXfrm>
        <a:off x="2260849" y="1413146"/>
        <a:ext cx="1912844" cy="6673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759991-348A-4053-BEAA-A6808DE2993C}">
      <dsp:nvSpPr>
        <dsp:cNvPr id="0" name=""/>
        <dsp:cNvSpPr/>
      </dsp:nvSpPr>
      <dsp:spPr>
        <a:xfrm>
          <a:off x="0" y="4672999"/>
          <a:ext cx="11464120" cy="121095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Дестабилизация и разрушение фундаментальных политических, конституционных, экономических или социальных структур страны или международной организации</a:t>
          </a:r>
          <a:endParaRPr lang="ru-RU" sz="2400" b="1" kern="1200" dirty="0"/>
        </a:p>
      </dsp:txBody>
      <dsp:txXfrm>
        <a:off x="0" y="4672999"/>
        <a:ext cx="11464120" cy="1210950"/>
      </dsp:txXfrm>
    </dsp:sp>
    <dsp:sp modelId="{152935B2-C05F-43E7-A5DF-B7679D5425FF}">
      <dsp:nvSpPr>
        <dsp:cNvPr id="0" name=""/>
        <dsp:cNvSpPr/>
      </dsp:nvSpPr>
      <dsp:spPr>
        <a:xfrm rot="10800000">
          <a:off x="0" y="3114241"/>
          <a:ext cx="11464120" cy="1654945"/>
        </a:xfrm>
        <a:prstGeom prst="upArrowCallout">
          <a:avLst/>
        </a:prstGeom>
        <a:solidFill>
          <a:schemeClr val="bg1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Принуждение органов власти, международных организаций или отдельных должностных лиц к выполнению требований террористов</a:t>
          </a:r>
          <a:endParaRPr lang="ru-RU" sz="2400" b="1" kern="1200" dirty="0"/>
        </a:p>
      </dsp:txBody>
      <dsp:txXfrm rot="10800000">
        <a:off x="0" y="3114241"/>
        <a:ext cx="11464120" cy="1075334"/>
      </dsp:txXfrm>
    </dsp:sp>
    <dsp:sp modelId="{0D58B4B6-79C1-47AF-A8BC-34867FD19F29}">
      <dsp:nvSpPr>
        <dsp:cNvPr id="0" name=""/>
        <dsp:cNvSpPr/>
      </dsp:nvSpPr>
      <dsp:spPr>
        <a:xfrm rot="10800000">
          <a:off x="0" y="1682420"/>
          <a:ext cx="11464120" cy="1491502"/>
        </a:xfrm>
        <a:prstGeom prst="upArrowCallout">
          <a:avLst/>
        </a:prstGeom>
        <a:solidFill>
          <a:schemeClr val="bg1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Устрашение населения</a:t>
          </a:r>
          <a:endParaRPr lang="ru-RU" sz="2400" b="1" kern="1200" dirty="0"/>
        </a:p>
      </dsp:txBody>
      <dsp:txXfrm rot="10800000">
        <a:off x="0" y="1682420"/>
        <a:ext cx="11464120" cy="969133"/>
      </dsp:txXfrm>
    </dsp:sp>
    <dsp:sp modelId="{EFBCAD7E-5BA8-4700-9B16-092DC3110ACE}">
      <dsp:nvSpPr>
        <dsp:cNvPr id="0" name=""/>
        <dsp:cNvSpPr/>
      </dsp:nvSpPr>
      <dsp:spPr>
        <a:xfrm rot="10800000">
          <a:off x="0" y="13413"/>
          <a:ext cx="11464120" cy="1654945"/>
        </a:xfrm>
        <a:prstGeom prst="upArrowCallout">
          <a:avLst/>
        </a:prstGeom>
        <a:solidFill>
          <a:schemeClr val="bg1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C00000"/>
              </a:solidFill>
            </a:rPr>
            <a:t>Основные цели терроризма</a:t>
          </a:r>
          <a:endParaRPr lang="ru-RU" sz="3600" b="1" kern="1200" dirty="0">
            <a:solidFill>
              <a:srgbClr val="C00000"/>
            </a:solidFill>
          </a:endParaRPr>
        </a:p>
      </dsp:txBody>
      <dsp:txXfrm rot="10800000">
        <a:off x="0" y="13413"/>
        <a:ext cx="11464120" cy="10753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A9E506-45E4-4315-A677-BCFFC48FA54B}">
      <dsp:nvSpPr>
        <dsp:cNvPr id="0" name=""/>
        <dsp:cNvSpPr/>
      </dsp:nvSpPr>
      <dsp:spPr>
        <a:xfrm>
          <a:off x="859808" y="0"/>
          <a:ext cx="9744502" cy="4926843"/>
        </a:xfrm>
        <a:prstGeom prst="rightArrow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46C49E-11DD-4B52-99A2-4A6CD3A1BA73}">
      <dsp:nvSpPr>
        <dsp:cNvPr id="0" name=""/>
        <dsp:cNvSpPr/>
      </dsp:nvSpPr>
      <dsp:spPr>
        <a:xfrm>
          <a:off x="1224" y="1478052"/>
          <a:ext cx="3482828" cy="197073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Линейно-иерархическая структура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четкая централизованная система управления: штаб – округ – район – оперативные ячейки (из 5-7 чел.)</a:t>
          </a:r>
          <a:endParaRPr lang="ru-RU" sz="1800" kern="1200" dirty="0"/>
        </a:p>
      </dsp:txBody>
      <dsp:txXfrm>
        <a:off x="97427" y="1574255"/>
        <a:ext cx="3290422" cy="1778331"/>
      </dsp:txXfrm>
    </dsp:sp>
    <dsp:sp modelId="{0E6CDE61-1459-4A1E-9733-278F6EA09CFB}">
      <dsp:nvSpPr>
        <dsp:cNvPr id="0" name=""/>
        <dsp:cNvSpPr/>
      </dsp:nvSpPr>
      <dsp:spPr>
        <a:xfrm>
          <a:off x="3990645" y="1478052"/>
          <a:ext cx="3482828" cy="197073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Структура «звезда», «осевая структура», «виноградная гроздь»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каждый член ячейки знает только своего руководителя, а тот – 1-2 членов вышестоящего звена</a:t>
          </a:r>
          <a:endParaRPr lang="ru-RU" sz="1800" kern="1200" dirty="0"/>
        </a:p>
      </dsp:txBody>
      <dsp:txXfrm>
        <a:off x="4086848" y="1574255"/>
        <a:ext cx="3290422" cy="1778331"/>
      </dsp:txXfrm>
    </dsp:sp>
    <dsp:sp modelId="{F1DB19B8-2ADE-4225-8A9F-3E6B6F2EF383}">
      <dsp:nvSpPr>
        <dsp:cNvPr id="0" name=""/>
        <dsp:cNvSpPr/>
      </dsp:nvSpPr>
      <dsp:spPr>
        <a:xfrm>
          <a:off x="7980067" y="1478052"/>
          <a:ext cx="3482828" cy="197073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Сетевая модель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Нет иерархии. Общая идеология, религиозная или этническая доминанта. Ячейки автономны, самостоятельны, что способствует возникновению новых форм и методов террористических атак</a:t>
          </a:r>
          <a:endParaRPr lang="ru-RU" sz="1600" kern="1200" dirty="0"/>
        </a:p>
      </dsp:txBody>
      <dsp:txXfrm>
        <a:off x="8076270" y="1574255"/>
        <a:ext cx="3290422" cy="17783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1B2E6-CB1F-4A5F-8C75-66487621E245}">
      <dsp:nvSpPr>
        <dsp:cNvPr id="0" name=""/>
        <dsp:cNvSpPr/>
      </dsp:nvSpPr>
      <dsp:spPr>
        <a:xfrm>
          <a:off x="1763712" y="3070746"/>
          <a:ext cx="763981" cy="14557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1990" y="0"/>
              </a:lnTo>
              <a:lnTo>
                <a:pt x="381990" y="1455757"/>
              </a:lnTo>
              <a:lnTo>
                <a:pt x="763981" y="14557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104601" y="3757523"/>
        <a:ext cx="82202" cy="82202"/>
      </dsp:txXfrm>
    </dsp:sp>
    <dsp:sp modelId="{434190E0-04FF-40CA-9DC7-CD85C6F25F29}">
      <dsp:nvSpPr>
        <dsp:cNvPr id="0" name=""/>
        <dsp:cNvSpPr/>
      </dsp:nvSpPr>
      <dsp:spPr>
        <a:xfrm>
          <a:off x="1763712" y="3025026"/>
          <a:ext cx="7639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1990" y="45720"/>
              </a:lnTo>
              <a:lnTo>
                <a:pt x="381990" y="72045"/>
              </a:lnTo>
              <a:lnTo>
                <a:pt x="763981" y="720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126591" y="3051635"/>
        <a:ext cx="38221" cy="38221"/>
      </dsp:txXfrm>
    </dsp:sp>
    <dsp:sp modelId="{5E9EB6DC-6062-49A9-AFC2-A09D1BB0F294}">
      <dsp:nvSpPr>
        <dsp:cNvPr id="0" name=""/>
        <dsp:cNvSpPr/>
      </dsp:nvSpPr>
      <dsp:spPr>
        <a:xfrm>
          <a:off x="1763712" y="1641315"/>
          <a:ext cx="763981" cy="1429431"/>
        </a:xfrm>
        <a:custGeom>
          <a:avLst/>
          <a:gdLst/>
          <a:ahLst/>
          <a:cxnLst/>
          <a:rect l="0" t="0" r="0" b="0"/>
          <a:pathLst>
            <a:path>
              <a:moveTo>
                <a:pt x="0" y="1429431"/>
              </a:moveTo>
              <a:lnTo>
                <a:pt x="381990" y="1429431"/>
              </a:lnTo>
              <a:lnTo>
                <a:pt x="381990" y="0"/>
              </a:lnTo>
              <a:lnTo>
                <a:pt x="763981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105183" y="2315511"/>
        <a:ext cx="81039" cy="81039"/>
      </dsp:txXfrm>
    </dsp:sp>
    <dsp:sp modelId="{C630D3C9-4779-4BF4-823F-C41449765324}">
      <dsp:nvSpPr>
        <dsp:cNvPr id="0" name=""/>
        <dsp:cNvSpPr/>
      </dsp:nvSpPr>
      <dsp:spPr>
        <a:xfrm rot="16200000">
          <a:off x="-1659396" y="2419184"/>
          <a:ext cx="5543094" cy="1303123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Характеристики террористической деятельности </a:t>
          </a:r>
          <a:endParaRPr lang="ru-RU" sz="3000" kern="1200" dirty="0"/>
        </a:p>
      </dsp:txBody>
      <dsp:txXfrm>
        <a:off x="-1659396" y="2419184"/>
        <a:ext cx="5543094" cy="1303123"/>
      </dsp:txXfrm>
    </dsp:sp>
    <dsp:sp modelId="{669E9048-AF8E-4DE5-A6AC-DA63E8141452}">
      <dsp:nvSpPr>
        <dsp:cNvPr id="0" name=""/>
        <dsp:cNvSpPr/>
      </dsp:nvSpPr>
      <dsp:spPr>
        <a:xfrm>
          <a:off x="2527693" y="1059012"/>
          <a:ext cx="8475838" cy="11646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Потенциальные объекты террористических посягательств</a:t>
          </a:r>
          <a:endParaRPr lang="ru-RU" sz="2800" kern="1200" dirty="0"/>
        </a:p>
      </dsp:txBody>
      <dsp:txXfrm>
        <a:off x="2527693" y="1059012"/>
        <a:ext cx="8475838" cy="1164605"/>
      </dsp:txXfrm>
    </dsp:sp>
    <dsp:sp modelId="{E9355863-329E-4C52-AC3E-27A7EFDEEC49}">
      <dsp:nvSpPr>
        <dsp:cNvPr id="0" name=""/>
        <dsp:cNvSpPr/>
      </dsp:nvSpPr>
      <dsp:spPr>
        <a:xfrm>
          <a:off x="2527693" y="2514769"/>
          <a:ext cx="8444362" cy="11646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Субъекты террористической деятельности </a:t>
          </a:r>
          <a:endParaRPr lang="ru-RU" sz="2800" kern="1200" dirty="0"/>
        </a:p>
      </dsp:txBody>
      <dsp:txXfrm>
        <a:off x="2527693" y="2514769"/>
        <a:ext cx="8444362" cy="1164605"/>
      </dsp:txXfrm>
    </dsp:sp>
    <dsp:sp modelId="{A378D9DF-DC48-4856-B7F3-D6E716A04611}">
      <dsp:nvSpPr>
        <dsp:cNvPr id="0" name=""/>
        <dsp:cNvSpPr/>
      </dsp:nvSpPr>
      <dsp:spPr>
        <a:xfrm>
          <a:off x="2527693" y="3970526"/>
          <a:ext cx="8475838" cy="11119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Силы и средства террористической деятельности</a:t>
          </a:r>
          <a:endParaRPr lang="ru-RU" sz="2800" kern="1200" dirty="0"/>
        </a:p>
      </dsp:txBody>
      <dsp:txXfrm>
        <a:off x="2527693" y="3970526"/>
        <a:ext cx="8475838" cy="11119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1C72F6-3C97-4C9F-A13C-2743CDB8D80C}">
      <dsp:nvSpPr>
        <dsp:cNvPr id="0" name=""/>
        <dsp:cNvSpPr/>
      </dsp:nvSpPr>
      <dsp:spPr>
        <a:xfrm>
          <a:off x="8013489" y="3452899"/>
          <a:ext cx="91440" cy="6072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727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2B7981-EA81-4A1E-B998-8E97C810B93F}">
      <dsp:nvSpPr>
        <dsp:cNvPr id="0" name=""/>
        <dsp:cNvSpPr/>
      </dsp:nvSpPr>
      <dsp:spPr>
        <a:xfrm>
          <a:off x="5305631" y="1519723"/>
          <a:ext cx="2753578" cy="607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3837"/>
              </a:lnTo>
              <a:lnTo>
                <a:pt x="2753578" y="413837"/>
              </a:lnTo>
              <a:lnTo>
                <a:pt x="2753578" y="6072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580E12-4559-498C-9310-3815156A2D00}">
      <dsp:nvSpPr>
        <dsp:cNvPr id="0" name=""/>
        <dsp:cNvSpPr/>
      </dsp:nvSpPr>
      <dsp:spPr>
        <a:xfrm>
          <a:off x="2421172" y="3452899"/>
          <a:ext cx="91440" cy="6072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727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96D255-278F-4397-8F6A-917E507AEF3F}">
      <dsp:nvSpPr>
        <dsp:cNvPr id="0" name=""/>
        <dsp:cNvSpPr/>
      </dsp:nvSpPr>
      <dsp:spPr>
        <a:xfrm>
          <a:off x="2466892" y="1519723"/>
          <a:ext cx="2838738" cy="607271"/>
        </a:xfrm>
        <a:custGeom>
          <a:avLst/>
          <a:gdLst/>
          <a:ahLst/>
          <a:cxnLst/>
          <a:rect l="0" t="0" r="0" b="0"/>
          <a:pathLst>
            <a:path>
              <a:moveTo>
                <a:pt x="2838738" y="0"/>
              </a:moveTo>
              <a:lnTo>
                <a:pt x="2838738" y="413837"/>
              </a:lnTo>
              <a:lnTo>
                <a:pt x="0" y="413837"/>
              </a:lnTo>
              <a:lnTo>
                <a:pt x="0" y="6072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BE44A-8813-4C3F-9B8E-3E2D218B719E}">
      <dsp:nvSpPr>
        <dsp:cNvPr id="0" name=""/>
        <dsp:cNvSpPr/>
      </dsp:nvSpPr>
      <dsp:spPr>
        <a:xfrm>
          <a:off x="2393787" y="193818"/>
          <a:ext cx="5823687" cy="1325904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DD2F2B-C4DD-4D2A-A99E-CC71DC4ADE5D}">
      <dsp:nvSpPr>
        <dsp:cNvPr id="0" name=""/>
        <dsp:cNvSpPr/>
      </dsp:nvSpPr>
      <dsp:spPr>
        <a:xfrm>
          <a:off x="2625792" y="414222"/>
          <a:ext cx="5823687" cy="1325904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Средства террористической деятельности </a:t>
          </a:r>
          <a:endParaRPr lang="ru-RU" sz="2800" b="1" kern="1200" dirty="0"/>
        </a:p>
      </dsp:txBody>
      <dsp:txXfrm>
        <a:off x="2664626" y="453056"/>
        <a:ext cx="5746019" cy="1248236"/>
      </dsp:txXfrm>
    </dsp:sp>
    <dsp:sp modelId="{9A66DF23-66F8-4030-9176-26210CCC9B2D}">
      <dsp:nvSpPr>
        <dsp:cNvPr id="0" name=""/>
        <dsp:cNvSpPr/>
      </dsp:nvSpPr>
      <dsp:spPr>
        <a:xfrm>
          <a:off x="19074" y="2126994"/>
          <a:ext cx="4895637" cy="1325904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255663-B16E-4FA6-A52E-0E31575FA427}">
      <dsp:nvSpPr>
        <dsp:cNvPr id="0" name=""/>
        <dsp:cNvSpPr/>
      </dsp:nvSpPr>
      <dsp:spPr>
        <a:xfrm>
          <a:off x="251078" y="2347399"/>
          <a:ext cx="4895637" cy="1325904"/>
        </a:xfrm>
        <a:prstGeom prst="roundRect">
          <a:avLst>
            <a:gd name="adj" fmla="val 10000"/>
          </a:avLst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Средства материального воздействия</a:t>
          </a:r>
          <a:endParaRPr lang="ru-RU" sz="2400" b="1" kern="1200" dirty="0"/>
        </a:p>
      </dsp:txBody>
      <dsp:txXfrm>
        <a:off x="289912" y="2386233"/>
        <a:ext cx="4817969" cy="1248236"/>
      </dsp:txXfrm>
    </dsp:sp>
    <dsp:sp modelId="{55392429-23B8-408F-83E2-14D50D29B81C}">
      <dsp:nvSpPr>
        <dsp:cNvPr id="0" name=""/>
        <dsp:cNvSpPr/>
      </dsp:nvSpPr>
      <dsp:spPr>
        <a:xfrm>
          <a:off x="4019" y="4060171"/>
          <a:ext cx="4925747" cy="1325904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9AC606-5651-42CA-9C6C-756EFB0F8F96}">
      <dsp:nvSpPr>
        <dsp:cNvPr id="0" name=""/>
        <dsp:cNvSpPr/>
      </dsp:nvSpPr>
      <dsp:spPr>
        <a:xfrm>
          <a:off x="236023" y="4280575"/>
          <a:ext cx="4925747" cy="1325904"/>
        </a:xfrm>
        <a:prstGeom prst="roundRect">
          <a:avLst>
            <a:gd name="adj" fmla="val 10000"/>
          </a:avLst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Различные виды оружия, взрывчатые и легковоспламеняющиеся вещества и т.п. </a:t>
          </a:r>
          <a:endParaRPr lang="ru-RU" sz="1900" b="1" kern="1200" dirty="0"/>
        </a:p>
      </dsp:txBody>
      <dsp:txXfrm>
        <a:off x="274857" y="4319409"/>
        <a:ext cx="4848079" cy="1248236"/>
      </dsp:txXfrm>
    </dsp:sp>
    <dsp:sp modelId="{4CD0869C-D1D5-4D0A-B671-A7EFE4C5A002}">
      <dsp:nvSpPr>
        <dsp:cNvPr id="0" name=""/>
        <dsp:cNvSpPr/>
      </dsp:nvSpPr>
      <dsp:spPr>
        <a:xfrm>
          <a:off x="5526230" y="2126994"/>
          <a:ext cx="5065959" cy="1325904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D4A3C4-F71F-409E-BB5E-538D002A85B6}">
      <dsp:nvSpPr>
        <dsp:cNvPr id="0" name=""/>
        <dsp:cNvSpPr/>
      </dsp:nvSpPr>
      <dsp:spPr>
        <a:xfrm>
          <a:off x="5758234" y="2347399"/>
          <a:ext cx="5065959" cy="1325904"/>
        </a:xfrm>
        <a:prstGeom prst="roundRect">
          <a:avLst>
            <a:gd name="adj" fmla="val 10000"/>
          </a:avLst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Средства нематериального воздействия</a:t>
          </a:r>
          <a:endParaRPr lang="ru-RU" sz="2400" b="1" kern="1200" dirty="0"/>
        </a:p>
      </dsp:txBody>
      <dsp:txXfrm>
        <a:off x="5797068" y="2386233"/>
        <a:ext cx="4988291" cy="1248236"/>
      </dsp:txXfrm>
    </dsp:sp>
    <dsp:sp modelId="{897E18AA-37B8-427B-9F3D-6B2768AD3B45}">
      <dsp:nvSpPr>
        <dsp:cNvPr id="0" name=""/>
        <dsp:cNvSpPr/>
      </dsp:nvSpPr>
      <dsp:spPr>
        <a:xfrm>
          <a:off x="5393775" y="4060171"/>
          <a:ext cx="5330868" cy="1325904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1D2313-2F2E-4096-9A1E-CEF00BAAA283}">
      <dsp:nvSpPr>
        <dsp:cNvPr id="0" name=""/>
        <dsp:cNvSpPr/>
      </dsp:nvSpPr>
      <dsp:spPr>
        <a:xfrm>
          <a:off x="5625779" y="4280575"/>
          <a:ext cx="5330868" cy="1325904"/>
        </a:xfrm>
        <a:prstGeom prst="roundRect">
          <a:avLst>
            <a:gd name="adj" fmla="val 10000"/>
          </a:avLst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Угрозы, предупреждения о готовящихся взрывах, убийствах и других акциях, запугивание, устрашение и иные формы морально-психологического воздействия.</a:t>
          </a:r>
          <a:endParaRPr lang="ru-RU" sz="1900" b="1" kern="1200" dirty="0"/>
        </a:p>
      </dsp:txBody>
      <dsp:txXfrm>
        <a:off x="5664613" y="4319409"/>
        <a:ext cx="5253200" cy="12482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427CE-FA27-4C61-B19E-C6AF1E7DDB74}">
      <dsp:nvSpPr>
        <dsp:cNvPr id="0" name=""/>
        <dsp:cNvSpPr/>
      </dsp:nvSpPr>
      <dsp:spPr>
        <a:xfrm>
          <a:off x="5643349" y="1237725"/>
          <a:ext cx="4839807" cy="335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993"/>
              </a:lnTo>
              <a:lnTo>
                <a:pt x="4839807" y="167993"/>
              </a:lnTo>
              <a:lnTo>
                <a:pt x="4839807" y="3359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982665-D211-4632-A1B6-4F28D183B725}">
      <dsp:nvSpPr>
        <dsp:cNvPr id="0" name=""/>
        <dsp:cNvSpPr/>
      </dsp:nvSpPr>
      <dsp:spPr>
        <a:xfrm>
          <a:off x="5643349" y="1237725"/>
          <a:ext cx="2903884" cy="335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993"/>
              </a:lnTo>
              <a:lnTo>
                <a:pt x="2903884" y="167993"/>
              </a:lnTo>
              <a:lnTo>
                <a:pt x="2903884" y="3359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9A92C7-6998-4A3D-B80E-3CB512BBFD27}">
      <dsp:nvSpPr>
        <dsp:cNvPr id="0" name=""/>
        <dsp:cNvSpPr/>
      </dsp:nvSpPr>
      <dsp:spPr>
        <a:xfrm>
          <a:off x="5643349" y="1237725"/>
          <a:ext cx="967961" cy="335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993"/>
              </a:lnTo>
              <a:lnTo>
                <a:pt x="967961" y="167993"/>
              </a:lnTo>
              <a:lnTo>
                <a:pt x="967961" y="3359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B8FA4A-954B-4504-87C9-D691E93C2F50}">
      <dsp:nvSpPr>
        <dsp:cNvPr id="0" name=""/>
        <dsp:cNvSpPr/>
      </dsp:nvSpPr>
      <dsp:spPr>
        <a:xfrm>
          <a:off x="4675387" y="1237725"/>
          <a:ext cx="967961" cy="335986"/>
        </a:xfrm>
        <a:custGeom>
          <a:avLst/>
          <a:gdLst/>
          <a:ahLst/>
          <a:cxnLst/>
          <a:rect l="0" t="0" r="0" b="0"/>
          <a:pathLst>
            <a:path>
              <a:moveTo>
                <a:pt x="967961" y="0"/>
              </a:moveTo>
              <a:lnTo>
                <a:pt x="967961" y="167993"/>
              </a:lnTo>
              <a:lnTo>
                <a:pt x="0" y="167993"/>
              </a:lnTo>
              <a:lnTo>
                <a:pt x="0" y="3359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BEE556-D3C0-42F7-8C47-217E53CE0626}">
      <dsp:nvSpPr>
        <dsp:cNvPr id="0" name=""/>
        <dsp:cNvSpPr/>
      </dsp:nvSpPr>
      <dsp:spPr>
        <a:xfrm>
          <a:off x="2739464" y="1237725"/>
          <a:ext cx="2903884" cy="335986"/>
        </a:xfrm>
        <a:custGeom>
          <a:avLst/>
          <a:gdLst/>
          <a:ahLst/>
          <a:cxnLst/>
          <a:rect l="0" t="0" r="0" b="0"/>
          <a:pathLst>
            <a:path>
              <a:moveTo>
                <a:pt x="2903884" y="0"/>
              </a:moveTo>
              <a:lnTo>
                <a:pt x="2903884" y="167993"/>
              </a:lnTo>
              <a:lnTo>
                <a:pt x="0" y="167993"/>
              </a:lnTo>
              <a:lnTo>
                <a:pt x="0" y="3359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AA608-FF90-4428-A87D-C9F8B6BC33BE}">
      <dsp:nvSpPr>
        <dsp:cNvPr id="0" name=""/>
        <dsp:cNvSpPr/>
      </dsp:nvSpPr>
      <dsp:spPr>
        <a:xfrm>
          <a:off x="803541" y="1237725"/>
          <a:ext cx="4839807" cy="335986"/>
        </a:xfrm>
        <a:custGeom>
          <a:avLst/>
          <a:gdLst/>
          <a:ahLst/>
          <a:cxnLst/>
          <a:rect l="0" t="0" r="0" b="0"/>
          <a:pathLst>
            <a:path>
              <a:moveTo>
                <a:pt x="4839807" y="0"/>
              </a:moveTo>
              <a:lnTo>
                <a:pt x="4839807" y="167993"/>
              </a:lnTo>
              <a:lnTo>
                <a:pt x="0" y="167993"/>
              </a:lnTo>
              <a:lnTo>
                <a:pt x="0" y="3359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0F1C70-8A30-4DD5-A5C4-9426E2AFC419}">
      <dsp:nvSpPr>
        <dsp:cNvPr id="0" name=""/>
        <dsp:cNvSpPr/>
      </dsp:nvSpPr>
      <dsp:spPr>
        <a:xfrm>
          <a:off x="1899738" y="437757"/>
          <a:ext cx="7487222" cy="7999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Идейные обличия терроризма</a:t>
          </a:r>
          <a:endParaRPr lang="ru-RU" sz="2400" b="1" kern="1200" dirty="0"/>
        </a:p>
      </dsp:txBody>
      <dsp:txXfrm>
        <a:off x="1899738" y="437757"/>
        <a:ext cx="7487222" cy="799968"/>
      </dsp:txXfrm>
    </dsp:sp>
    <dsp:sp modelId="{04ECF665-BD61-4ACD-884B-2984B12D8DC4}">
      <dsp:nvSpPr>
        <dsp:cNvPr id="0" name=""/>
        <dsp:cNvSpPr/>
      </dsp:nvSpPr>
      <dsp:spPr>
        <a:xfrm>
          <a:off x="3573" y="1573712"/>
          <a:ext cx="1599936" cy="7999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Религиозный фанатизм</a:t>
          </a:r>
          <a:endParaRPr lang="ru-RU" sz="2000" b="1" kern="1200" dirty="0"/>
        </a:p>
      </dsp:txBody>
      <dsp:txXfrm>
        <a:off x="3573" y="1573712"/>
        <a:ext cx="1599936" cy="799968"/>
      </dsp:txXfrm>
    </dsp:sp>
    <dsp:sp modelId="{1FA72444-84B5-4AA2-B17B-D23198453C52}">
      <dsp:nvSpPr>
        <dsp:cNvPr id="0" name=""/>
        <dsp:cNvSpPr/>
      </dsp:nvSpPr>
      <dsp:spPr>
        <a:xfrm>
          <a:off x="1939496" y="1573712"/>
          <a:ext cx="1599936" cy="7999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Национализм</a:t>
          </a:r>
          <a:endParaRPr lang="ru-RU" sz="2000" b="1" kern="1200" dirty="0"/>
        </a:p>
      </dsp:txBody>
      <dsp:txXfrm>
        <a:off x="1939496" y="1573712"/>
        <a:ext cx="1599936" cy="799968"/>
      </dsp:txXfrm>
    </dsp:sp>
    <dsp:sp modelId="{ABC038D5-124C-4A5D-A573-1E8BF31CB0A5}">
      <dsp:nvSpPr>
        <dsp:cNvPr id="0" name=""/>
        <dsp:cNvSpPr/>
      </dsp:nvSpPr>
      <dsp:spPr>
        <a:xfrm>
          <a:off x="3875419" y="1573712"/>
          <a:ext cx="1599936" cy="7999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Анархизм</a:t>
          </a:r>
          <a:endParaRPr lang="ru-RU" sz="2000" b="1" kern="1200" dirty="0"/>
        </a:p>
      </dsp:txBody>
      <dsp:txXfrm>
        <a:off x="3875419" y="1573712"/>
        <a:ext cx="1599936" cy="799968"/>
      </dsp:txXfrm>
    </dsp:sp>
    <dsp:sp modelId="{7FC038E7-052E-4D89-85F2-C54A3EB1DAA6}">
      <dsp:nvSpPr>
        <dsp:cNvPr id="0" name=""/>
        <dsp:cNvSpPr/>
      </dsp:nvSpPr>
      <dsp:spPr>
        <a:xfrm>
          <a:off x="5811342" y="1573712"/>
          <a:ext cx="1599936" cy="7999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Фашизм</a:t>
          </a:r>
          <a:endParaRPr lang="ru-RU" sz="2000" b="1" kern="1200" dirty="0"/>
        </a:p>
      </dsp:txBody>
      <dsp:txXfrm>
        <a:off x="5811342" y="1573712"/>
        <a:ext cx="1599936" cy="799968"/>
      </dsp:txXfrm>
    </dsp:sp>
    <dsp:sp modelId="{D371F1B6-40B9-4DD2-94DC-50DA98BF8EE2}">
      <dsp:nvSpPr>
        <dsp:cNvPr id="0" name=""/>
        <dsp:cNvSpPr/>
      </dsp:nvSpPr>
      <dsp:spPr>
        <a:xfrm>
          <a:off x="7747265" y="1573712"/>
          <a:ext cx="1599936" cy="7999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Неофашизм</a:t>
          </a:r>
          <a:endParaRPr lang="ru-RU" sz="2000" b="1" kern="1200" dirty="0"/>
        </a:p>
      </dsp:txBody>
      <dsp:txXfrm>
        <a:off x="7747265" y="1573712"/>
        <a:ext cx="1599936" cy="799968"/>
      </dsp:txXfrm>
    </dsp:sp>
    <dsp:sp modelId="{16C82045-5632-45CC-A498-A2F4368CE366}">
      <dsp:nvSpPr>
        <dsp:cNvPr id="0" name=""/>
        <dsp:cNvSpPr/>
      </dsp:nvSpPr>
      <dsp:spPr>
        <a:xfrm>
          <a:off x="9683188" y="1573712"/>
          <a:ext cx="1599936" cy="7999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Сепаратизм</a:t>
          </a:r>
          <a:endParaRPr lang="ru-RU" sz="2000" b="1" kern="1200" dirty="0"/>
        </a:p>
      </dsp:txBody>
      <dsp:txXfrm>
        <a:off x="9683188" y="1573712"/>
        <a:ext cx="1599936" cy="7999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D141A1-E3DF-4E66-82F2-DC49A065F692}">
      <dsp:nvSpPr>
        <dsp:cNvPr id="0" name=""/>
        <dsp:cNvSpPr/>
      </dsp:nvSpPr>
      <dsp:spPr>
        <a:xfrm>
          <a:off x="0" y="4309736"/>
          <a:ext cx="11464120" cy="942865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Формирование на территории регионов Российской Федерации террористических структур</a:t>
          </a:r>
          <a:endParaRPr lang="ru-RU" sz="2000" kern="1200" dirty="0"/>
        </a:p>
      </dsp:txBody>
      <dsp:txXfrm>
        <a:off x="0" y="4309736"/>
        <a:ext cx="11464120" cy="942865"/>
      </dsp:txXfrm>
    </dsp:sp>
    <dsp:sp modelId="{152935B2-C05F-43E7-A5DF-B7679D5425FF}">
      <dsp:nvSpPr>
        <dsp:cNvPr id="0" name=""/>
        <dsp:cNvSpPr/>
      </dsp:nvSpPr>
      <dsp:spPr>
        <a:xfrm rot="10800000">
          <a:off x="0" y="2873753"/>
          <a:ext cx="11464120" cy="1450126"/>
        </a:xfrm>
        <a:prstGeom prst="upArrowCallout">
          <a:avLst/>
        </a:prstGeom>
        <a:solidFill>
          <a:schemeClr val="bg1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Наличие различных форм взаимосвязи МТО с зарубежными спецслужбами и антироссийскими политическими кругами</a:t>
          </a:r>
          <a:endParaRPr lang="ru-RU" sz="2000" kern="1200" dirty="0"/>
        </a:p>
      </dsp:txBody>
      <dsp:txXfrm rot="10800000">
        <a:off x="0" y="2873753"/>
        <a:ext cx="11464120" cy="942248"/>
      </dsp:txXfrm>
    </dsp:sp>
    <dsp:sp modelId="{0D58B4B6-79C1-47AF-A8BC-34867FD19F29}">
      <dsp:nvSpPr>
        <dsp:cNvPr id="0" name=""/>
        <dsp:cNvSpPr/>
      </dsp:nvSpPr>
      <dsp:spPr>
        <a:xfrm rot="10800000">
          <a:off x="0" y="1464742"/>
          <a:ext cx="11464120" cy="1450126"/>
        </a:xfrm>
        <a:prstGeom prst="upArrowCallout">
          <a:avLst/>
        </a:prstGeom>
        <a:solidFill>
          <a:schemeClr val="bg1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Выстраивание подрывной деятельности с учетом существующих в России социальных процессов и конфликтов, а также участвующих в них социально-политических сил</a:t>
          </a:r>
          <a:endParaRPr lang="ru-RU" sz="2000" kern="1200" dirty="0"/>
        </a:p>
      </dsp:txBody>
      <dsp:txXfrm rot="10800000">
        <a:off x="0" y="1464742"/>
        <a:ext cx="11464120" cy="942248"/>
      </dsp:txXfrm>
    </dsp:sp>
    <dsp:sp modelId="{EFBCAD7E-5BA8-4700-9B16-092DC3110ACE}">
      <dsp:nvSpPr>
        <dsp:cNvPr id="0" name=""/>
        <dsp:cNvSpPr/>
      </dsp:nvSpPr>
      <dsp:spPr>
        <a:xfrm rot="10800000">
          <a:off x="0" y="1786"/>
          <a:ext cx="11464120" cy="1450126"/>
        </a:xfrm>
        <a:prstGeom prst="upArrowCallout">
          <a:avLst/>
        </a:prstGeom>
        <a:solidFill>
          <a:schemeClr val="bg1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Нацеленность на достижение целей, угрожающих стабильности, конституционному строю и территориальной целостности Российской Федерации</a:t>
          </a:r>
          <a:endParaRPr lang="ru-RU" sz="2000" kern="1200" dirty="0"/>
        </a:p>
      </dsp:txBody>
      <dsp:txXfrm rot="10800000">
        <a:off x="0" y="1786"/>
        <a:ext cx="11464120" cy="94224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427CE-FA27-4C61-B19E-C6AF1E7DDB74}">
      <dsp:nvSpPr>
        <dsp:cNvPr id="0" name=""/>
        <dsp:cNvSpPr/>
      </dsp:nvSpPr>
      <dsp:spPr>
        <a:xfrm>
          <a:off x="5643349" y="1162663"/>
          <a:ext cx="4839807" cy="335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993"/>
              </a:lnTo>
              <a:lnTo>
                <a:pt x="4839807" y="167993"/>
              </a:lnTo>
              <a:lnTo>
                <a:pt x="4839807" y="3359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982665-D211-4632-A1B6-4F28D183B725}">
      <dsp:nvSpPr>
        <dsp:cNvPr id="0" name=""/>
        <dsp:cNvSpPr/>
      </dsp:nvSpPr>
      <dsp:spPr>
        <a:xfrm>
          <a:off x="5643349" y="1162663"/>
          <a:ext cx="2903884" cy="335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993"/>
              </a:lnTo>
              <a:lnTo>
                <a:pt x="2903884" y="167993"/>
              </a:lnTo>
              <a:lnTo>
                <a:pt x="2903884" y="3359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9A92C7-6998-4A3D-B80E-3CB512BBFD27}">
      <dsp:nvSpPr>
        <dsp:cNvPr id="0" name=""/>
        <dsp:cNvSpPr/>
      </dsp:nvSpPr>
      <dsp:spPr>
        <a:xfrm>
          <a:off x="5643349" y="1162663"/>
          <a:ext cx="967961" cy="335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993"/>
              </a:lnTo>
              <a:lnTo>
                <a:pt x="967961" y="167993"/>
              </a:lnTo>
              <a:lnTo>
                <a:pt x="967961" y="3359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B8FA4A-954B-4504-87C9-D691E93C2F50}">
      <dsp:nvSpPr>
        <dsp:cNvPr id="0" name=""/>
        <dsp:cNvSpPr/>
      </dsp:nvSpPr>
      <dsp:spPr>
        <a:xfrm>
          <a:off x="4675387" y="1162663"/>
          <a:ext cx="967961" cy="335986"/>
        </a:xfrm>
        <a:custGeom>
          <a:avLst/>
          <a:gdLst/>
          <a:ahLst/>
          <a:cxnLst/>
          <a:rect l="0" t="0" r="0" b="0"/>
          <a:pathLst>
            <a:path>
              <a:moveTo>
                <a:pt x="967961" y="0"/>
              </a:moveTo>
              <a:lnTo>
                <a:pt x="967961" y="167993"/>
              </a:lnTo>
              <a:lnTo>
                <a:pt x="0" y="167993"/>
              </a:lnTo>
              <a:lnTo>
                <a:pt x="0" y="3359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BEE556-D3C0-42F7-8C47-217E53CE0626}">
      <dsp:nvSpPr>
        <dsp:cNvPr id="0" name=""/>
        <dsp:cNvSpPr/>
      </dsp:nvSpPr>
      <dsp:spPr>
        <a:xfrm>
          <a:off x="2739464" y="1162663"/>
          <a:ext cx="2903884" cy="335986"/>
        </a:xfrm>
        <a:custGeom>
          <a:avLst/>
          <a:gdLst/>
          <a:ahLst/>
          <a:cxnLst/>
          <a:rect l="0" t="0" r="0" b="0"/>
          <a:pathLst>
            <a:path>
              <a:moveTo>
                <a:pt x="2903884" y="0"/>
              </a:moveTo>
              <a:lnTo>
                <a:pt x="2903884" y="167993"/>
              </a:lnTo>
              <a:lnTo>
                <a:pt x="0" y="167993"/>
              </a:lnTo>
              <a:lnTo>
                <a:pt x="0" y="3359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AA608-FF90-4428-A87D-C9F8B6BC33BE}">
      <dsp:nvSpPr>
        <dsp:cNvPr id="0" name=""/>
        <dsp:cNvSpPr/>
      </dsp:nvSpPr>
      <dsp:spPr>
        <a:xfrm>
          <a:off x="803541" y="1162663"/>
          <a:ext cx="4839807" cy="335986"/>
        </a:xfrm>
        <a:custGeom>
          <a:avLst/>
          <a:gdLst/>
          <a:ahLst/>
          <a:cxnLst/>
          <a:rect l="0" t="0" r="0" b="0"/>
          <a:pathLst>
            <a:path>
              <a:moveTo>
                <a:pt x="4839807" y="0"/>
              </a:moveTo>
              <a:lnTo>
                <a:pt x="4839807" y="167993"/>
              </a:lnTo>
              <a:lnTo>
                <a:pt x="0" y="167993"/>
              </a:lnTo>
              <a:lnTo>
                <a:pt x="0" y="3359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0F1C70-8A30-4DD5-A5C4-9426E2AFC419}">
      <dsp:nvSpPr>
        <dsp:cNvPr id="0" name=""/>
        <dsp:cNvSpPr/>
      </dsp:nvSpPr>
      <dsp:spPr>
        <a:xfrm>
          <a:off x="1899738" y="362694"/>
          <a:ext cx="7487222" cy="7999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Способы использования сети «Интернет» террористическими организациями</a:t>
          </a:r>
          <a:endParaRPr lang="ru-RU" sz="2400" b="1" kern="1200" dirty="0"/>
        </a:p>
      </dsp:txBody>
      <dsp:txXfrm>
        <a:off x="1899738" y="362694"/>
        <a:ext cx="7487222" cy="799968"/>
      </dsp:txXfrm>
    </dsp:sp>
    <dsp:sp modelId="{04ECF665-BD61-4ACD-884B-2984B12D8DC4}">
      <dsp:nvSpPr>
        <dsp:cNvPr id="0" name=""/>
        <dsp:cNvSpPr/>
      </dsp:nvSpPr>
      <dsp:spPr>
        <a:xfrm>
          <a:off x="3573" y="1498649"/>
          <a:ext cx="1599936" cy="7999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Психологическая война</a:t>
          </a:r>
          <a:endParaRPr lang="ru-RU" sz="1600" b="1" kern="1200" dirty="0"/>
        </a:p>
      </dsp:txBody>
      <dsp:txXfrm>
        <a:off x="3573" y="1498649"/>
        <a:ext cx="1599936" cy="799968"/>
      </dsp:txXfrm>
    </dsp:sp>
    <dsp:sp modelId="{1FA72444-84B5-4AA2-B17B-D23198453C52}">
      <dsp:nvSpPr>
        <dsp:cNvPr id="0" name=""/>
        <dsp:cNvSpPr/>
      </dsp:nvSpPr>
      <dsp:spPr>
        <a:xfrm>
          <a:off x="1939496" y="1498649"/>
          <a:ext cx="1599936" cy="7999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Вербовка и мобилизация</a:t>
          </a:r>
          <a:endParaRPr lang="ru-RU" sz="1600" b="1" kern="1200" dirty="0"/>
        </a:p>
      </dsp:txBody>
      <dsp:txXfrm>
        <a:off x="1939496" y="1498649"/>
        <a:ext cx="1599936" cy="799968"/>
      </dsp:txXfrm>
    </dsp:sp>
    <dsp:sp modelId="{ABC038D5-124C-4A5D-A573-1E8BF31CB0A5}">
      <dsp:nvSpPr>
        <dsp:cNvPr id="0" name=""/>
        <dsp:cNvSpPr/>
      </dsp:nvSpPr>
      <dsp:spPr>
        <a:xfrm>
          <a:off x="3875419" y="1498649"/>
          <a:ext cx="1599936" cy="7999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Сбор средств</a:t>
          </a:r>
          <a:endParaRPr lang="ru-RU" sz="1600" b="1" kern="1200" dirty="0"/>
        </a:p>
      </dsp:txBody>
      <dsp:txXfrm>
        <a:off x="3875419" y="1498649"/>
        <a:ext cx="1599936" cy="799968"/>
      </dsp:txXfrm>
    </dsp:sp>
    <dsp:sp modelId="{7FC038E7-052E-4D89-85F2-C54A3EB1DAA6}">
      <dsp:nvSpPr>
        <dsp:cNvPr id="0" name=""/>
        <dsp:cNvSpPr/>
      </dsp:nvSpPr>
      <dsp:spPr>
        <a:xfrm>
          <a:off x="5811342" y="1498649"/>
          <a:ext cx="1599936" cy="7999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Связь и управление</a:t>
          </a:r>
          <a:endParaRPr lang="ru-RU" sz="1600" b="1" kern="1200" dirty="0"/>
        </a:p>
      </dsp:txBody>
      <dsp:txXfrm>
        <a:off x="5811342" y="1498649"/>
        <a:ext cx="1599936" cy="799968"/>
      </dsp:txXfrm>
    </dsp:sp>
    <dsp:sp modelId="{D371F1B6-40B9-4DD2-94DC-50DA98BF8EE2}">
      <dsp:nvSpPr>
        <dsp:cNvPr id="0" name=""/>
        <dsp:cNvSpPr/>
      </dsp:nvSpPr>
      <dsp:spPr>
        <a:xfrm>
          <a:off x="7747265" y="1498649"/>
          <a:ext cx="1599936" cy="7999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Сбор и распространение информации</a:t>
          </a:r>
          <a:endParaRPr lang="ru-RU" sz="1600" b="1" kern="1200" dirty="0"/>
        </a:p>
      </dsp:txBody>
      <dsp:txXfrm>
        <a:off x="7747265" y="1498649"/>
        <a:ext cx="1599936" cy="799968"/>
      </dsp:txXfrm>
    </dsp:sp>
    <dsp:sp modelId="{16C82045-5632-45CC-A498-A2F4368CE366}">
      <dsp:nvSpPr>
        <dsp:cNvPr id="0" name=""/>
        <dsp:cNvSpPr/>
      </dsp:nvSpPr>
      <dsp:spPr>
        <a:xfrm>
          <a:off x="9683188" y="1498649"/>
          <a:ext cx="1599936" cy="7999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Реклама и пропаганда</a:t>
          </a:r>
          <a:endParaRPr lang="ru-RU" sz="1600" b="1" kern="1200" dirty="0"/>
        </a:p>
      </dsp:txBody>
      <dsp:txXfrm>
        <a:off x="9683188" y="1498649"/>
        <a:ext cx="1599936" cy="799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7D2F3D5-FC6D-4BAD-8FD0-CBFB83D68AE6}" type="datetime1">
              <a:rPr lang="ru-RU" smtClean="0"/>
              <a:t>10.05.2021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FB893-0FFF-4C7C-B648-8CDDC0CCCD58}" type="datetime1">
              <a:rPr lang="ru-RU" smtClean="0"/>
              <a:pPr/>
              <a:t>10.05.2021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2871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7031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7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xmlns="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8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18829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878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49705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81492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Сравнение слева — заполнитель 1">
            <a:extLst>
              <a:ext uri="{FF2B5EF4-FFF2-40B4-BE49-F238E27FC236}">
                <a16:creationId xmlns:a16="http://schemas.microsoft.com/office/drawing/2014/main" xmlns="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2" name="Сравнение слева — заполнитель 2">
            <a:extLst>
              <a:ext uri="{FF2B5EF4-FFF2-40B4-BE49-F238E27FC236}">
                <a16:creationId xmlns:a16="http://schemas.microsoft.com/office/drawing/2014/main" xmlns="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xmlns="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49095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е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Введите подпись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209775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6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Спасибо за внимание!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xmlns="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xmlns="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Номер телефона</a:t>
            </a:r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xmlns="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lnSpc>
                <a:spcPct val="5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Электронная почта или контакт в социальной сети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xmlns="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Веб-сайт компании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81768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46533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xmlns="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86717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xmlns="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307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xmlns="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xmlns="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03769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79918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5836936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7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81232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8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2551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33602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6735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69569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Сравнение слева — заполнитель 1">
            <a:extLst>
              <a:ext uri="{FF2B5EF4-FFF2-40B4-BE49-F238E27FC236}">
                <a16:creationId xmlns:a16="http://schemas.microsoft.com/office/drawing/2014/main" xmlns="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2" name="Сравнение слева — заполнитель 2">
            <a:extLst>
              <a:ext uri="{FF2B5EF4-FFF2-40B4-BE49-F238E27FC236}">
                <a16:creationId xmlns:a16="http://schemas.microsoft.com/office/drawing/2014/main" xmlns="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xmlns="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0272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е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Введите подпись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3410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xmlns="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6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Спасибо за внимание!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xmlns="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xmlns="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Номер телефона</a:t>
            </a:r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xmlns="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lnSpc>
                <a:spcPct val="5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Электронная почта или контакт в социальной сети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xmlns="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Веб-сайт компании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65370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09711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xmlns="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71353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xmlns="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52524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xmlns="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97598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72031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20715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=""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7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367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=""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8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535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=""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891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=""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682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=""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383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8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Сравнение слева — заполнитель 1">
            <a:extLst>
              <a:ext uri="{FF2B5EF4-FFF2-40B4-BE49-F238E27FC236}">
                <a16:creationId xmlns=""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2" name="Сравнение слева — заполнитель 2">
            <a:extLst>
              <a:ext uri="{FF2B5EF4-FFF2-40B4-BE49-F238E27FC236}">
                <a16:creationId xmlns=""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=""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5382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е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=""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Введите подпись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188889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=""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6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Спасибо за внимание!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=""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=""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Номер телефона</a:t>
            </a:r>
          </a:p>
        </p:txBody>
      </p:sp>
      <p:sp>
        <p:nvSpPr>
          <p:cNvPr id="11" name="Текст 7">
            <a:extLst>
              <a:ext uri="{FF2B5EF4-FFF2-40B4-BE49-F238E27FC236}">
                <a16:creationId xmlns=""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lnSpc>
                <a:spcPct val="5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Электронная почта или контакт в социальной сети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=""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Веб-сайт компании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8186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7024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Текст 4">
            <a:extLst>
              <a:ext uri="{FF2B5EF4-FFF2-40B4-BE49-F238E27FC236}">
                <a16:creationId xmlns=""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2044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1" name="Текст 5">
            <a:extLst>
              <a:ext uri="{FF2B5EF4-FFF2-40B4-BE49-F238E27FC236}">
                <a16:creationId xmlns=""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3286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3" name="Текст 5">
            <a:extLst>
              <a:ext uri="{FF2B5EF4-FFF2-40B4-BE49-F238E27FC236}">
                <a16:creationId xmlns=""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5" name="Текст 6">
            <a:extLst>
              <a:ext uri="{FF2B5EF4-FFF2-40B4-BE49-F238E27FC236}">
                <a16:creationId xmlns=""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7" name="Текст 7">
            <a:extLst>
              <a:ext uri="{FF2B5EF4-FFF2-40B4-BE49-F238E27FC236}">
                <a16:creationId xmlns=""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72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=""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9486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221214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7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698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8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0599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6112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5779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3753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Сравнение слева — заполнитель 1">
            <a:extLst>
              <a:ext uri="{FF2B5EF4-FFF2-40B4-BE49-F238E27FC236}">
                <a16:creationId xmlns:a16="http://schemas.microsoft.com/office/drawing/2014/main" xmlns="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2" name="Сравнение слева — заполнитель 2">
            <a:extLst>
              <a:ext uri="{FF2B5EF4-FFF2-40B4-BE49-F238E27FC236}">
                <a16:creationId xmlns:a16="http://schemas.microsoft.com/office/drawing/2014/main" xmlns="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xmlns="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9769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е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Введите подпись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185004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6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Спасибо за внимание!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xmlns="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xmlns="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Номер телефона</a:t>
            </a:r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xmlns="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lnSpc>
                <a:spcPct val="5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Электронная почта или контакт в социальной сети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xmlns="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Веб-сайт компании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8755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7558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xmlns="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5449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xmlns="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010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xmlns="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0533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6048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491762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7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201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8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0039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2108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1315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849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Сравнение слева — заполнитель 1">
            <a:extLst>
              <a:ext uri="{FF2B5EF4-FFF2-40B4-BE49-F238E27FC236}">
                <a16:creationId xmlns:a16="http://schemas.microsoft.com/office/drawing/2014/main" xmlns="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2" name="Сравнение слева — заполнитель 2">
            <a:extLst>
              <a:ext uri="{FF2B5EF4-FFF2-40B4-BE49-F238E27FC236}">
                <a16:creationId xmlns:a16="http://schemas.microsoft.com/office/drawing/2014/main" xmlns="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xmlns="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612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е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Введите подпись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78317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6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Спасибо за внимание!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xmlns="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xmlns="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Номер телефона</a:t>
            </a:r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xmlns="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lnSpc>
                <a:spcPct val="5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Электронная почта или контакт в социальной сети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xmlns="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Веб-сайт компании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6519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5075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xmlns="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449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xmlns="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3954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xmlns="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4675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7387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599038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7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8304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8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5281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303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Сравнение слева — заполнитель 1">
            <a:extLst>
              <a:ext uri="{FF2B5EF4-FFF2-40B4-BE49-F238E27FC236}">
                <a16:creationId xmlns:a16="http://schemas.microsoft.com/office/drawing/2014/main" xmlns="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2" name="Сравнение слева — заполнитель 2">
            <a:extLst>
              <a:ext uri="{FF2B5EF4-FFF2-40B4-BE49-F238E27FC236}">
                <a16:creationId xmlns:a16="http://schemas.microsoft.com/office/drawing/2014/main" xmlns="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xmlns="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5906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4814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Сравнение слева — заполнитель 1">
            <a:extLst>
              <a:ext uri="{FF2B5EF4-FFF2-40B4-BE49-F238E27FC236}">
                <a16:creationId xmlns:a16="http://schemas.microsoft.com/office/drawing/2014/main" xmlns="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2" name="Сравнение слева — заполнитель 2">
            <a:extLst>
              <a:ext uri="{FF2B5EF4-FFF2-40B4-BE49-F238E27FC236}">
                <a16:creationId xmlns:a16="http://schemas.microsoft.com/office/drawing/2014/main" xmlns="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xmlns="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7266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е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Введите подпись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960833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6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Спасибо за внимание!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xmlns="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xmlns="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Номер телефона</a:t>
            </a:r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xmlns="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lnSpc>
                <a:spcPct val="5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Электронная почта или контакт в социальной сети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xmlns="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Веб-сайт компании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1051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7570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xmlns="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9183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xmlns="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2460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xmlns="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1180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149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е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Введите подпись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245817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7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8478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8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5734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0473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1573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27201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Сравнение слева — заполнитель 1">
            <a:extLst>
              <a:ext uri="{FF2B5EF4-FFF2-40B4-BE49-F238E27FC236}">
                <a16:creationId xmlns:a16="http://schemas.microsoft.com/office/drawing/2014/main" xmlns="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2" name="Сравнение слева — заполнитель 2">
            <a:extLst>
              <a:ext uri="{FF2B5EF4-FFF2-40B4-BE49-F238E27FC236}">
                <a16:creationId xmlns:a16="http://schemas.microsoft.com/office/drawing/2014/main" xmlns="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xmlns="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815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е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Введите подпись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3160419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6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Спасибо за внимание!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xmlns="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xmlns="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Номер телефона</a:t>
            </a:r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xmlns="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lnSpc>
                <a:spcPct val="5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Электронная почта или контакт в социальной сети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xmlns="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Веб-сайт компании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21992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662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6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Спасибо за внимание!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xmlns="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xmlns="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Номер телефона</a:t>
            </a:r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xmlns="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lnSpc>
                <a:spcPct val="5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Электронная почта или контакт в социальной сети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xmlns="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Веб-сайт компании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xmlns="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7453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xmlns="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61949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xmlns="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1496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4646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730910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7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6745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8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66055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37387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54409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664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Сравнение слева — заполнитель 1">
            <a:extLst>
              <a:ext uri="{FF2B5EF4-FFF2-40B4-BE49-F238E27FC236}">
                <a16:creationId xmlns:a16="http://schemas.microsoft.com/office/drawing/2014/main" xmlns="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2" name="Сравнение слева — заполнитель 2">
            <a:extLst>
              <a:ext uri="{FF2B5EF4-FFF2-40B4-BE49-F238E27FC236}">
                <a16:creationId xmlns:a16="http://schemas.microsoft.com/office/drawing/2014/main" xmlns="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xmlns="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5538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е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Введите подпись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6835058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6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Спасибо за внимание!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xmlns="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xmlns="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Номер телефона</a:t>
            </a:r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xmlns="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lnSpc>
                <a:spcPct val="5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Электронная почта или контакт в социальной сети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xmlns="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Веб-сайт компании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44619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67137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xmlns="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11807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xmlns="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91597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xmlns="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98178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5900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9911362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7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856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1" name="Полилиния: Фигура 30">
            <a:extLst>
              <a:ext uri="{FF2B5EF4-FFF2-40B4-BE49-F238E27FC236}">
                <a16:creationId xmlns:a16="http://schemas.microsoft.com/office/drawing/2014/main" xmlns="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4" name="Надпись 3">
            <a:extLst>
              <a:ext uri="{FF2B5EF4-FFF2-40B4-BE49-F238E27FC236}">
                <a16:creationId xmlns:a16="http://schemas.microsoft.com/office/drawing/2014/main" xmlns="" id="{34FDC6F9-37F9-4E25-AECA-D307B8421C73}"/>
              </a:ext>
            </a:extLst>
          </p:cNvPr>
          <p:cNvSpPr txBox="1"/>
          <p:nvPr userDrawn="1"/>
        </p:nvSpPr>
        <p:spPr>
          <a:xfrm>
            <a:off x="10243100" y="6422491"/>
            <a:ext cx="1053900" cy="38086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 rtl="0">
              <a:lnSpc>
                <a:spcPts val="1000"/>
              </a:lnSpc>
            </a:pPr>
            <a:r>
              <a:rPr lang="ru-RU" sz="2500" b="1" i="0" spc="-100" noProof="0" dirty="0">
                <a:solidFill>
                  <a:schemeClr val="accent1"/>
                </a:solidFill>
                <a:latin typeface="+mj-lt"/>
              </a:rPr>
              <a:t>TREY</a:t>
            </a:r>
            <a:r>
              <a:rPr lang="ru-RU" sz="1600" b="1" i="0" spc="-100" noProof="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ru-RU" sz="1600" b="1" i="0" spc="-100" baseline="0" noProof="0" dirty="0">
                <a:solidFill>
                  <a:schemeClr val="accent1"/>
                </a:solidFill>
                <a:latin typeface="+mj-lt"/>
              </a:rPr>
              <a:t/>
            </a:r>
            <a:br>
              <a:rPr lang="ru-RU" sz="1600" b="1" i="0" spc="-100" baseline="0" noProof="0" dirty="0">
                <a:solidFill>
                  <a:schemeClr val="accent1"/>
                </a:solidFill>
                <a:latin typeface="+mj-lt"/>
              </a:rPr>
            </a:br>
            <a:r>
              <a:rPr lang="ru-RU" sz="1200" b="0" i="0" spc="14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  <a:endParaRPr lang="ru-RU" sz="1200" b="0" i="0" spc="140" noProof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1" name="Полилиния: Фигура 30">
            <a:extLst>
              <a:ext uri="{FF2B5EF4-FFF2-40B4-BE49-F238E27FC236}">
                <a16:creationId xmlns=""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адпись 3">
            <a:extLst>
              <a:ext uri="{FF2B5EF4-FFF2-40B4-BE49-F238E27FC236}">
                <a16:creationId xmlns=""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10243100" y="6422491"/>
            <a:ext cx="1053900" cy="38086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>
              <a:lnSpc>
                <a:spcPts val="1000"/>
              </a:lnSpc>
            </a:pPr>
            <a:r>
              <a:rPr lang="ru-RU" sz="2500" b="1" spc="-100" dirty="0">
                <a:solidFill>
                  <a:srgbClr val="25C6E3"/>
                </a:solidFill>
                <a:latin typeface="Corbel"/>
              </a:rPr>
              <a:t>TREY</a:t>
            </a:r>
            <a:r>
              <a:rPr lang="ru-RU" sz="1600" b="1" spc="-100" dirty="0">
                <a:solidFill>
                  <a:srgbClr val="25C6E3"/>
                </a:solidFill>
                <a:latin typeface="Corbel"/>
              </a:rPr>
              <a:t> </a:t>
            </a:r>
            <a:br>
              <a:rPr lang="ru-RU" sz="1600" b="1" spc="-100" dirty="0">
                <a:solidFill>
                  <a:srgbClr val="25C6E3"/>
                </a:solidFill>
                <a:latin typeface="Corbel"/>
              </a:rPr>
            </a:br>
            <a:r>
              <a:rPr lang="ru-RU" sz="1200" spc="14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orbel"/>
              </a:rPr>
              <a:t>research</a:t>
            </a:r>
            <a:endParaRPr lang="ru-RU" sz="1200" spc="140" dirty="0">
              <a:solidFill>
                <a:prstClr val="black">
                  <a:lumMod val="75000"/>
                  <a:lumOff val="25000"/>
                </a:prstClr>
              </a:solidFill>
              <a:latin typeface="Corbel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990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1" name="Полилиния: Фигура 30">
            <a:extLst>
              <a:ext uri="{FF2B5EF4-FFF2-40B4-BE49-F238E27FC236}">
                <a16:creationId xmlns:a16="http://schemas.microsoft.com/office/drawing/2014/main" xmlns="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адпись 3">
            <a:extLst>
              <a:ext uri="{FF2B5EF4-FFF2-40B4-BE49-F238E27FC236}">
                <a16:creationId xmlns:a16="http://schemas.microsoft.com/office/drawing/2014/main" xmlns="" id="{34FDC6F9-37F9-4E25-AECA-D307B8421C73}"/>
              </a:ext>
            </a:extLst>
          </p:cNvPr>
          <p:cNvSpPr txBox="1"/>
          <p:nvPr userDrawn="1"/>
        </p:nvSpPr>
        <p:spPr>
          <a:xfrm>
            <a:off x="10243100" y="6422491"/>
            <a:ext cx="1053900" cy="38086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>
              <a:lnSpc>
                <a:spcPts val="1000"/>
              </a:lnSpc>
            </a:pPr>
            <a:r>
              <a:rPr lang="ru-RU" sz="2500" b="1" spc="-100" dirty="0">
                <a:solidFill>
                  <a:srgbClr val="25C6E3"/>
                </a:solidFill>
                <a:latin typeface="Corbel"/>
              </a:rPr>
              <a:t>TREY</a:t>
            </a:r>
            <a:r>
              <a:rPr lang="ru-RU" sz="1600" b="1" spc="-100" dirty="0">
                <a:solidFill>
                  <a:srgbClr val="25C6E3"/>
                </a:solidFill>
                <a:latin typeface="Corbel"/>
              </a:rPr>
              <a:t> </a:t>
            </a:r>
            <a:br>
              <a:rPr lang="ru-RU" sz="1600" b="1" spc="-100" dirty="0">
                <a:solidFill>
                  <a:srgbClr val="25C6E3"/>
                </a:solidFill>
                <a:latin typeface="Corbel"/>
              </a:rPr>
            </a:br>
            <a:r>
              <a:rPr lang="ru-RU" sz="1200" spc="14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orbel"/>
              </a:rPr>
              <a:t>research</a:t>
            </a:r>
            <a:endParaRPr lang="ru-RU" sz="1200" spc="140" dirty="0">
              <a:solidFill>
                <a:prstClr val="black">
                  <a:lumMod val="75000"/>
                  <a:lumOff val="25000"/>
                </a:prstClr>
              </a:solidFill>
              <a:latin typeface="Corbel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62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1" name="Полилиния: Фигура 30">
            <a:extLst>
              <a:ext uri="{FF2B5EF4-FFF2-40B4-BE49-F238E27FC236}">
                <a16:creationId xmlns:a16="http://schemas.microsoft.com/office/drawing/2014/main" xmlns="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адпись 3">
            <a:extLst>
              <a:ext uri="{FF2B5EF4-FFF2-40B4-BE49-F238E27FC236}">
                <a16:creationId xmlns:a16="http://schemas.microsoft.com/office/drawing/2014/main" xmlns="" id="{34FDC6F9-37F9-4E25-AECA-D307B8421C73}"/>
              </a:ext>
            </a:extLst>
          </p:cNvPr>
          <p:cNvSpPr txBox="1"/>
          <p:nvPr userDrawn="1"/>
        </p:nvSpPr>
        <p:spPr>
          <a:xfrm>
            <a:off x="10243100" y="6422491"/>
            <a:ext cx="1053900" cy="38086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>
              <a:lnSpc>
                <a:spcPts val="1000"/>
              </a:lnSpc>
            </a:pPr>
            <a:r>
              <a:rPr lang="ru-RU" sz="2500" b="1" spc="-100" dirty="0">
                <a:solidFill>
                  <a:srgbClr val="25C6E3"/>
                </a:solidFill>
                <a:latin typeface="Corbel"/>
              </a:rPr>
              <a:t>TREY</a:t>
            </a:r>
            <a:r>
              <a:rPr lang="ru-RU" sz="1600" b="1" spc="-100" dirty="0">
                <a:solidFill>
                  <a:srgbClr val="25C6E3"/>
                </a:solidFill>
                <a:latin typeface="Corbel"/>
              </a:rPr>
              <a:t> </a:t>
            </a:r>
            <a:br>
              <a:rPr lang="ru-RU" sz="1600" b="1" spc="-100" dirty="0">
                <a:solidFill>
                  <a:srgbClr val="25C6E3"/>
                </a:solidFill>
                <a:latin typeface="Corbel"/>
              </a:rPr>
            </a:br>
            <a:r>
              <a:rPr lang="ru-RU" sz="1200" spc="14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orbel"/>
              </a:rPr>
              <a:t>research</a:t>
            </a:r>
            <a:endParaRPr lang="ru-RU" sz="1200" spc="140" dirty="0">
              <a:solidFill>
                <a:prstClr val="black">
                  <a:lumMod val="75000"/>
                  <a:lumOff val="25000"/>
                </a:prstClr>
              </a:solidFill>
              <a:latin typeface="Corbel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83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1" name="Полилиния: Фигура 30">
            <a:extLst>
              <a:ext uri="{FF2B5EF4-FFF2-40B4-BE49-F238E27FC236}">
                <a16:creationId xmlns:a16="http://schemas.microsoft.com/office/drawing/2014/main" xmlns="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адпись 3">
            <a:extLst>
              <a:ext uri="{FF2B5EF4-FFF2-40B4-BE49-F238E27FC236}">
                <a16:creationId xmlns:a16="http://schemas.microsoft.com/office/drawing/2014/main" xmlns="" id="{34FDC6F9-37F9-4E25-AECA-D307B8421C73}"/>
              </a:ext>
            </a:extLst>
          </p:cNvPr>
          <p:cNvSpPr txBox="1"/>
          <p:nvPr userDrawn="1"/>
        </p:nvSpPr>
        <p:spPr>
          <a:xfrm>
            <a:off x="10243100" y="6422491"/>
            <a:ext cx="1053900" cy="38086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>
              <a:lnSpc>
                <a:spcPts val="1000"/>
              </a:lnSpc>
            </a:pPr>
            <a:r>
              <a:rPr lang="ru-RU" sz="2500" b="1" spc="-100" dirty="0">
                <a:solidFill>
                  <a:srgbClr val="25C6E3"/>
                </a:solidFill>
                <a:latin typeface="Corbel"/>
              </a:rPr>
              <a:t>TREY</a:t>
            </a:r>
            <a:r>
              <a:rPr lang="ru-RU" sz="1600" b="1" spc="-100" dirty="0">
                <a:solidFill>
                  <a:srgbClr val="25C6E3"/>
                </a:solidFill>
                <a:latin typeface="Corbel"/>
              </a:rPr>
              <a:t> </a:t>
            </a:r>
            <a:br>
              <a:rPr lang="ru-RU" sz="1600" b="1" spc="-100" dirty="0">
                <a:solidFill>
                  <a:srgbClr val="25C6E3"/>
                </a:solidFill>
                <a:latin typeface="Corbel"/>
              </a:rPr>
            </a:br>
            <a:r>
              <a:rPr lang="ru-RU" sz="1200" spc="14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orbel"/>
              </a:rPr>
              <a:t>research</a:t>
            </a:r>
            <a:endParaRPr lang="ru-RU" sz="1200" spc="140" dirty="0">
              <a:solidFill>
                <a:prstClr val="black">
                  <a:lumMod val="75000"/>
                  <a:lumOff val="25000"/>
                </a:prstClr>
              </a:solidFill>
              <a:latin typeface="Corbel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240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  <p:sldLayoutId id="2147483891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1" name="Полилиния: Фигура 30">
            <a:extLst>
              <a:ext uri="{FF2B5EF4-FFF2-40B4-BE49-F238E27FC236}">
                <a16:creationId xmlns:a16="http://schemas.microsoft.com/office/drawing/2014/main" xmlns="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адпись 3">
            <a:extLst>
              <a:ext uri="{FF2B5EF4-FFF2-40B4-BE49-F238E27FC236}">
                <a16:creationId xmlns:a16="http://schemas.microsoft.com/office/drawing/2014/main" xmlns="" id="{34FDC6F9-37F9-4E25-AECA-D307B8421C73}"/>
              </a:ext>
            </a:extLst>
          </p:cNvPr>
          <p:cNvSpPr txBox="1"/>
          <p:nvPr userDrawn="1"/>
        </p:nvSpPr>
        <p:spPr>
          <a:xfrm>
            <a:off x="10243100" y="6422491"/>
            <a:ext cx="1053900" cy="38086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>
              <a:lnSpc>
                <a:spcPts val="1000"/>
              </a:lnSpc>
            </a:pPr>
            <a:r>
              <a:rPr lang="ru-RU" sz="2500" b="1" spc="-100" dirty="0">
                <a:solidFill>
                  <a:srgbClr val="25C6E3"/>
                </a:solidFill>
                <a:latin typeface="Corbel"/>
              </a:rPr>
              <a:t>TREY</a:t>
            </a:r>
            <a:r>
              <a:rPr lang="ru-RU" sz="1600" b="1" spc="-100" dirty="0">
                <a:solidFill>
                  <a:srgbClr val="25C6E3"/>
                </a:solidFill>
                <a:latin typeface="Corbel"/>
              </a:rPr>
              <a:t> </a:t>
            </a:r>
            <a:br>
              <a:rPr lang="ru-RU" sz="1600" b="1" spc="-100" dirty="0">
                <a:solidFill>
                  <a:srgbClr val="25C6E3"/>
                </a:solidFill>
                <a:latin typeface="Corbel"/>
              </a:rPr>
            </a:br>
            <a:r>
              <a:rPr lang="ru-RU" sz="1200" spc="14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orbel"/>
              </a:rPr>
              <a:t>research</a:t>
            </a:r>
            <a:endParaRPr lang="ru-RU" sz="1200" spc="140" dirty="0">
              <a:solidFill>
                <a:prstClr val="black">
                  <a:lumMod val="75000"/>
                  <a:lumOff val="25000"/>
                </a:prstClr>
              </a:solidFill>
              <a:latin typeface="Corbel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243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  <p:sldLayoutId id="2147483906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1" name="Полилиния: Фигура 30">
            <a:extLst>
              <a:ext uri="{FF2B5EF4-FFF2-40B4-BE49-F238E27FC236}">
                <a16:creationId xmlns:a16="http://schemas.microsoft.com/office/drawing/2014/main" xmlns="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адпись 3">
            <a:extLst>
              <a:ext uri="{FF2B5EF4-FFF2-40B4-BE49-F238E27FC236}">
                <a16:creationId xmlns:a16="http://schemas.microsoft.com/office/drawing/2014/main" xmlns="" id="{34FDC6F9-37F9-4E25-AECA-D307B8421C73}"/>
              </a:ext>
            </a:extLst>
          </p:cNvPr>
          <p:cNvSpPr txBox="1"/>
          <p:nvPr userDrawn="1"/>
        </p:nvSpPr>
        <p:spPr>
          <a:xfrm>
            <a:off x="10243100" y="6422491"/>
            <a:ext cx="1053900" cy="38086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>
              <a:lnSpc>
                <a:spcPts val="1000"/>
              </a:lnSpc>
            </a:pPr>
            <a:r>
              <a:rPr lang="ru-RU" sz="2500" b="1" spc="-100" dirty="0">
                <a:solidFill>
                  <a:srgbClr val="25C6E3"/>
                </a:solidFill>
                <a:latin typeface="Corbel"/>
              </a:rPr>
              <a:t>TREY</a:t>
            </a:r>
            <a:r>
              <a:rPr lang="ru-RU" sz="1600" b="1" spc="-100" dirty="0">
                <a:solidFill>
                  <a:srgbClr val="25C6E3"/>
                </a:solidFill>
                <a:latin typeface="Corbel"/>
              </a:rPr>
              <a:t> </a:t>
            </a:r>
            <a:br>
              <a:rPr lang="ru-RU" sz="1600" b="1" spc="-100" dirty="0">
                <a:solidFill>
                  <a:srgbClr val="25C6E3"/>
                </a:solidFill>
                <a:latin typeface="Corbel"/>
              </a:rPr>
            </a:br>
            <a:r>
              <a:rPr lang="ru-RU" sz="1200" spc="14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orbel"/>
              </a:rPr>
              <a:t>research</a:t>
            </a:r>
            <a:endParaRPr lang="ru-RU" sz="1200" spc="140" dirty="0">
              <a:solidFill>
                <a:prstClr val="black">
                  <a:lumMod val="75000"/>
                  <a:lumOff val="25000"/>
                </a:prstClr>
              </a:solidFill>
              <a:latin typeface="Corbel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877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  <p:sldLayoutId id="2147483920" r:id="rId13"/>
    <p:sldLayoutId id="2147483921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1" name="Полилиния: Фигура 30">
            <a:extLst>
              <a:ext uri="{FF2B5EF4-FFF2-40B4-BE49-F238E27FC236}">
                <a16:creationId xmlns:a16="http://schemas.microsoft.com/office/drawing/2014/main" xmlns="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адпись 3">
            <a:extLst>
              <a:ext uri="{FF2B5EF4-FFF2-40B4-BE49-F238E27FC236}">
                <a16:creationId xmlns:a16="http://schemas.microsoft.com/office/drawing/2014/main" xmlns="" id="{34FDC6F9-37F9-4E25-AECA-D307B8421C73}"/>
              </a:ext>
            </a:extLst>
          </p:cNvPr>
          <p:cNvSpPr txBox="1"/>
          <p:nvPr userDrawn="1"/>
        </p:nvSpPr>
        <p:spPr>
          <a:xfrm>
            <a:off x="10243100" y="6422491"/>
            <a:ext cx="1053900" cy="38086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>
              <a:lnSpc>
                <a:spcPts val="1000"/>
              </a:lnSpc>
            </a:pPr>
            <a:r>
              <a:rPr lang="ru-RU" sz="2500" b="1" spc="-100" dirty="0">
                <a:solidFill>
                  <a:srgbClr val="25C6E3"/>
                </a:solidFill>
                <a:latin typeface="Corbel"/>
              </a:rPr>
              <a:t>TREY</a:t>
            </a:r>
            <a:r>
              <a:rPr lang="ru-RU" sz="1600" b="1" spc="-100" dirty="0">
                <a:solidFill>
                  <a:srgbClr val="25C6E3"/>
                </a:solidFill>
                <a:latin typeface="Corbel"/>
              </a:rPr>
              <a:t> </a:t>
            </a:r>
            <a:br>
              <a:rPr lang="ru-RU" sz="1600" b="1" spc="-100" dirty="0">
                <a:solidFill>
                  <a:srgbClr val="25C6E3"/>
                </a:solidFill>
                <a:latin typeface="Corbel"/>
              </a:rPr>
            </a:br>
            <a:r>
              <a:rPr lang="ru-RU" sz="1200" spc="14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orbel"/>
              </a:rPr>
              <a:t>research</a:t>
            </a:r>
            <a:endParaRPr lang="ru-RU" sz="1200" spc="140" dirty="0">
              <a:solidFill>
                <a:prstClr val="black">
                  <a:lumMod val="75000"/>
                  <a:lumOff val="25000"/>
                </a:prstClr>
              </a:solidFill>
              <a:latin typeface="Corbel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101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  <p:sldLayoutId id="2147483935" r:id="rId13"/>
    <p:sldLayoutId id="2147483936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1" name="Полилиния: Фигура 30">
            <a:extLst>
              <a:ext uri="{FF2B5EF4-FFF2-40B4-BE49-F238E27FC236}">
                <a16:creationId xmlns:a16="http://schemas.microsoft.com/office/drawing/2014/main" xmlns="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адпись 3">
            <a:extLst>
              <a:ext uri="{FF2B5EF4-FFF2-40B4-BE49-F238E27FC236}">
                <a16:creationId xmlns:a16="http://schemas.microsoft.com/office/drawing/2014/main" xmlns="" id="{34FDC6F9-37F9-4E25-AECA-D307B8421C73}"/>
              </a:ext>
            </a:extLst>
          </p:cNvPr>
          <p:cNvSpPr txBox="1"/>
          <p:nvPr userDrawn="1"/>
        </p:nvSpPr>
        <p:spPr>
          <a:xfrm>
            <a:off x="10243100" y="6422491"/>
            <a:ext cx="1053900" cy="38086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>
              <a:lnSpc>
                <a:spcPts val="1000"/>
              </a:lnSpc>
            </a:pPr>
            <a:r>
              <a:rPr lang="ru-RU" sz="2500" b="1" spc="-100" dirty="0">
                <a:solidFill>
                  <a:srgbClr val="25C6E3"/>
                </a:solidFill>
                <a:latin typeface="Corbel"/>
              </a:rPr>
              <a:t>TREY</a:t>
            </a:r>
            <a:r>
              <a:rPr lang="ru-RU" sz="1600" b="1" spc="-100" dirty="0">
                <a:solidFill>
                  <a:srgbClr val="25C6E3"/>
                </a:solidFill>
                <a:latin typeface="Corbel"/>
              </a:rPr>
              <a:t> </a:t>
            </a:r>
            <a:br>
              <a:rPr lang="ru-RU" sz="1600" b="1" spc="-100" dirty="0">
                <a:solidFill>
                  <a:srgbClr val="25C6E3"/>
                </a:solidFill>
                <a:latin typeface="Corbel"/>
              </a:rPr>
            </a:br>
            <a:r>
              <a:rPr lang="ru-RU" sz="1200" spc="14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orbel"/>
              </a:rPr>
              <a:t>research</a:t>
            </a:r>
            <a:endParaRPr lang="ru-RU" sz="1200" spc="140" dirty="0">
              <a:solidFill>
                <a:prstClr val="black">
                  <a:lumMod val="75000"/>
                  <a:lumOff val="25000"/>
                </a:prstClr>
              </a:solidFill>
              <a:latin typeface="Corbel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85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  <p:sldLayoutId id="2147483950" r:id="rId13"/>
    <p:sldLayoutId id="2147483951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5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Тема 1. Понятие, сущность и современные тенденции терроризма</a:t>
            </a: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Курс «Профилактика терроризма»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294967295"/>
          </p:nvPr>
        </p:nvSpPr>
        <p:spPr>
          <a:xfrm>
            <a:off x="0" y="6440488"/>
            <a:ext cx="5664200" cy="293687"/>
          </a:xfrm>
        </p:spPr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11760200" y="6370638"/>
            <a:ext cx="431800" cy="433387"/>
          </a:xfrm>
        </p:spPr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8047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Адвокат по статье 205 УК РФ в СПб, юридическая помощь | Питерский адвокат  Александров Константин Сергеевич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5" r="2949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111800" y="3398293"/>
            <a:ext cx="4648200" cy="1389606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ru-RU" sz="4000" dirty="0" smtClean="0"/>
              <a:t>Понятие террористического акта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ru-RU" dirty="0"/>
              <a:t>Федеральный закон от 6 марта 2006 г. № 35-ФЗ «О противодействии терроризму»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80160" y="368490"/>
            <a:ext cx="5472000" cy="6005014"/>
          </a:xfrm>
        </p:spPr>
        <p:txBody>
          <a:bodyPr anchor="t"/>
          <a:lstStyle/>
          <a:p>
            <a:r>
              <a:rPr lang="ru-RU" sz="2800" dirty="0" smtClean="0"/>
              <a:t>ТЕРРОРИСТИЧЕСКИЙ АКТ </a:t>
            </a:r>
            <a:r>
              <a:rPr lang="ru-RU" sz="2800" dirty="0"/>
              <a:t>– совершение взрыва, поджога или иных действий, устрашающих население и создающих опасность гибели человека, причинения значительного имущественного ущерба либо наступления иных тяжких последствий, в целях дестабилизации деятельности органов власти или международных организаций либо воздействия на принятие ими решений, а также угроза совершения указанных действий в тех же целях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10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9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11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0197" y="177423"/>
            <a:ext cx="11328000" cy="668740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ru-RU" sz="2400" dirty="0"/>
              <a:t>Преступления, </a:t>
            </a:r>
            <a:r>
              <a:rPr lang="ru-RU" sz="2400" dirty="0" smtClean="0"/>
              <a:t>по которым </a:t>
            </a:r>
            <a:r>
              <a:rPr lang="ru-RU" sz="2400" dirty="0"/>
              <a:t>производится оценка уровня террористической </a:t>
            </a:r>
            <a:r>
              <a:rPr lang="ru-RU" sz="2400" dirty="0" smtClean="0"/>
              <a:t>активности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2137" y="1105470"/>
            <a:ext cx="11464120" cy="50769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ru-RU" sz="2400" dirty="0">
              <a:solidFill>
                <a:prstClr val="black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708467"/>
              </p:ext>
            </p:extLst>
          </p:nvPr>
        </p:nvGraphicFramePr>
        <p:xfrm>
          <a:off x="382137" y="928043"/>
          <a:ext cx="11277491" cy="5456057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463446"/>
                <a:gridCol w="9814045"/>
              </a:tblGrid>
              <a:tr h="338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Номер статьи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Норма статьи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8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205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Террористический акт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8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205.1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Содействие террористической деятельности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8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205.2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Публичные призывы к осуществлению террористической деятельности или публичное оправдание терроризма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8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205.3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Прохождение обучения в целях осуществления террористической деятельности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8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205.4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Организация террористического сообщества и участие в нем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8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205.5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Организация деятельности террористической организации и участие в деятельности такой организации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8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205.6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Несообщение о преступлении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8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206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Захват заложника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8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207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Заведомо ложное сообщение об акте терроризма*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8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208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Организация незаконного вооруженного формирования или участие в нем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8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209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Бандитизм*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8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210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Организация преступного сообщества (преступной организации) или участие в нем (ней)*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8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211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Угон воздушного или водного транспорта либо железнодорожного подвижного состава*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266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12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0197" y="177423"/>
            <a:ext cx="11328000" cy="668740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ru-RU" sz="2400" dirty="0"/>
              <a:t>Преступления, </a:t>
            </a:r>
            <a:r>
              <a:rPr lang="ru-RU" sz="2400" dirty="0" smtClean="0"/>
              <a:t>по которым </a:t>
            </a:r>
            <a:r>
              <a:rPr lang="ru-RU" sz="2400" dirty="0"/>
              <a:t>производится оценка уровня террористической </a:t>
            </a:r>
            <a:r>
              <a:rPr lang="ru-RU" sz="2400" dirty="0" smtClean="0"/>
              <a:t>активности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2137" y="1105470"/>
            <a:ext cx="11464120" cy="50769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ru-RU" sz="2400" dirty="0">
              <a:solidFill>
                <a:prstClr val="black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502587"/>
              </p:ext>
            </p:extLst>
          </p:nvPr>
        </p:nvGraphicFramePr>
        <p:xfrm>
          <a:off x="382137" y="928043"/>
          <a:ext cx="11277491" cy="5456057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463446"/>
                <a:gridCol w="9814045"/>
              </a:tblGrid>
              <a:tr h="338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Номер статьи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Норма статьи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8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220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Незаконное обращение с ядерными материалами или радиоактивными веществами*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8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221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Хищение либо вымогательство ядерных материалов или радиоактивных веществ*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8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277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Посягательство на жизнь государственного или общественного деятеля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8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278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Насильственный захват власти или насильственное удержание власти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8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279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Вооруженный мятеж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8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281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Диверсия*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8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282.1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Организация экстремистского сообщества*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8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282.2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Организация деятельности экстремистской организации*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8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295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Посягательство на жизнь лица, осуществляющего правосудие или предварительное расследование*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8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317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Посягательство на жизнь лица, осуществляющего правосудие или предварительное расследование*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8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318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Применение насилия в отношении представителя власти*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8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360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Нападение на лиц или учреждения, которые пользуются международной защитой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8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361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Акт международного терроризма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529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Терроризм в Кыргызстане: ситуация не критическая, но поводов для оптимизма  нет :: Новости :: StanRadar - новости Центральной Аз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32000" y="177421"/>
            <a:ext cx="11328000" cy="941695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sz="3600" b="0" dirty="0" smtClean="0"/>
              <a:t>Трансформация форм организации  террористической деятельности</a:t>
            </a:r>
            <a:endParaRPr lang="ru-RU" sz="3600" b="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89447"/>
              </p:ext>
            </p:extLst>
          </p:nvPr>
        </p:nvGraphicFramePr>
        <p:xfrm>
          <a:off x="382137" y="1255594"/>
          <a:ext cx="11464120" cy="4926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646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14</a:t>
            </a:fld>
            <a:endParaRPr lang="ru-RU" dirty="0">
              <a:solidFill>
                <a:srgbClr val="FFFFFF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631085749"/>
              </p:ext>
            </p:extLst>
          </p:nvPr>
        </p:nvGraphicFramePr>
        <p:xfrm>
          <a:off x="382137" y="163773"/>
          <a:ext cx="11464120" cy="6141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669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15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32000" y="300252"/>
            <a:ext cx="11328000" cy="668740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ru-RU" sz="2800" dirty="0" smtClean="0"/>
              <a:t>Характеристики </a:t>
            </a:r>
            <a:r>
              <a:rPr lang="ru-RU" sz="2800" dirty="0"/>
              <a:t>террористической деятельности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2137" y="982639"/>
            <a:ext cx="11464120" cy="53226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457200" algn="just"/>
            <a:r>
              <a:rPr lang="ru-RU" sz="2000" b="1" dirty="0" smtClean="0">
                <a:solidFill>
                  <a:prstClr val="black"/>
                </a:solidFill>
              </a:rPr>
              <a:t>Потенциальные </a:t>
            </a:r>
            <a:r>
              <a:rPr lang="ru-RU" sz="2000" b="1" dirty="0">
                <a:solidFill>
                  <a:prstClr val="black"/>
                </a:solidFill>
              </a:rPr>
              <a:t>объекты террористических посягательств </a:t>
            </a:r>
            <a:r>
              <a:rPr lang="ru-RU" sz="2000" dirty="0">
                <a:solidFill>
                  <a:prstClr val="black"/>
                </a:solidFill>
              </a:rPr>
              <a:t>– это </a:t>
            </a:r>
            <a:r>
              <a:rPr lang="ru-RU" sz="2000" i="1" dirty="0">
                <a:solidFill>
                  <a:prstClr val="black"/>
                </a:solidFill>
              </a:rPr>
              <a:t>физические лица, их группы или организации, материальные объекты: </a:t>
            </a:r>
            <a:r>
              <a:rPr lang="ru-RU" sz="2000" dirty="0">
                <a:solidFill>
                  <a:prstClr val="black"/>
                </a:solidFill>
              </a:rPr>
              <a:t>вокзалы, поезда, торговые центры, школы, больницы, электростанции и др</a:t>
            </a:r>
            <a:r>
              <a:rPr lang="ru-RU" sz="2000" dirty="0" smtClean="0">
                <a:solidFill>
                  <a:prstClr val="black"/>
                </a:solidFill>
              </a:rPr>
              <a:t>.</a:t>
            </a:r>
          </a:p>
          <a:p>
            <a:pPr indent="457200" algn="just"/>
            <a:r>
              <a:rPr lang="ru-RU" sz="2000" b="1" dirty="0">
                <a:solidFill>
                  <a:prstClr val="black"/>
                </a:solidFill>
              </a:rPr>
              <a:t>Субъекты террористической деятельности </a:t>
            </a:r>
            <a:r>
              <a:rPr lang="ru-RU" sz="2000" dirty="0">
                <a:solidFill>
                  <a:prstClr val="black"/>
                </a:solidFill>
              </a:rPr>
              <a:t>могут носить различный характер и отличаться разным уровнем организации. В таком качестве обычно выступают </a:t>
            </a:r>
            <a:r>
              <a:rPr lang="ru-RU" sz="2000" i="1" dirty="0">
                <a:solidFill>
                  <a:prstClr val="black"/>
                </a:solidFill>
              </a:rPr>
              <a:t>физические лица, их группы, организации, партии, религиозные или общественные объединения и государства</a:t>
            </a:r>
            <a:r>
              <a:rPr lang="ru-RU" sz="2000" dirty="0">
                <a:solidFill>
                  <a:prstClr val="black"/>
                </a:solidFill>
              </a:rPr>
              <a:t>. </a:t>
            </a:r>
            <a:endParaRPr lang="ru-RU" sz="2000" dirty="0" smtClean="0">
              <a:solidFill>
                <a:prstClr val="black"/>
              </a:solidFill>
            </a:endParaRPr>
          </a:p>
          <a:p>
            <a:pPr indent="457200" algn="just"/>
            <a:r>
              <a:rPr lang="ru-RU" sz="2000" dirty="0">
                <a:solidFill>
                  <a:prstClr val="black"/>
                </a:solidFill>
              </a:rPr>
              <a:t>Под </a:t>
            </a:r>
            <a:r>
              <a:rPr lang="ru-RU" sz="2000" b="1" dirty="0">
                <a:solidFill>
                  <a:prstClr val="black"/>
                </a:solidFill>
              </a:rPr>
              <a:t>силами террористической деятельности </a:t>
            </a:r>
            <a:r>
              <a:rPr lang="ru-RU" sz="2000" dirty="0">
                <a:solidFill>
                  <a:prstClr val="black"/>
                </a:solidFill>
              </a:rPr>
              <a:t>обычно понимают </a:t>
            </a:r>
            <a:r>
              <a:rPr lang="ru-RU" sz="2000" i="1" dirty="0">
                <a:solidFill>
                  <a:prstClr val="black"/>
                </a:solidFill>
              </a:rPr>
              <a:t>представителей организации, осуществляющей террористический акт, наемников или иных лиц, которые могут быть привлечены к проведению террористических актов</a:t>
            </a:r>
            <a:r>
              <a:rPr lang="ru-RU" sz="2000" dirty="0">
                <a:solidFill>
                  <a:prstClr val="black"/>
                </a:solidFill>
              </a:rPr>
              <a:t>. Для осуществления своих замыслов террористами возможно привлечение представителей других террористических организаций или уголовного мира. </a:t>
            </a:r>
            <a:endParaRPr lang="ru-RU" sz="2000" dirty="0" smtClean="0">
              <a:solidFill>
                <a:prstClr val="black"/>
              </a:solidFill>
            </a:endParaRPr>
          </a:p>
          <a:p>
            <a:pPr indent="457200" algn="just"/>
            <a:r>
              <a:rPr lang="ru-RU" sz="2000" dirty="0" smtClean="0">
                <a:solidFill>
                  <a:prstClr val="black"/>
                </a:solidFill>
              </a:rPr>
              <a:t>Набор </a:t>
            </a:r>
            <a:r>
              <a:rPr lang="ru-RU" sz="2000" dirty="0">
                <a:solidFill>
                  <a:prstClr val="black"/>
                </a:solidFill>
              </a:rPr>
              <a:t>используемых при этом </a:t>
            </a:r>
            <a:r>
              <a:rPr lang="ru-RU" sz="2000" b="1" dirty="0">
                <a:solidFill>
                  <a:prstClr val="black"/>
                </a:solidFill>
              </a:rPr>
              <a:t>средств</a:t>
            </a:r>
            <a:r>
              <a:rPr lang="ru-RU" sz="2000" dirty="0">
                <a:solidFill>
                  <a:prstClr val="black"/>
                </a:solidFill>
              </a:rPr>
              <a:t> постоянно расширяется и совершенствуется. Помимо огнестрельного оружия и взрывных устройств, в последнее время задействуются транспортные средства для наезда на прохожих, специальные компьютерные программы для уничтожения электронных баз данных и другие.</a:t>
            </a:r>
            <a:endParaRPr lang="ru-RU" sz="2000" dirty="0" smtClean="0">
              <a:solidFill>
                <a:prstClr val="black"/>
              </a:solidFill>
            </a:endParaRPr>
          </a:p>
          <a:p>
            <a:pPr indent="457200" algn="just"/>
            <a:endParaRPr lang="ru-RU" sz="20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6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Терроризм: коктейль из криптовалюты, геополитики и крови - Новости ми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16</a:t>
            </a:fld>
            <a:endParaRPr lang="ru-RU" dirty="0">
              <a:solidFill>
                <a:srgbClr val="FFFFFF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99961695"/>
              </p:ext>
            </p:extLst>
          </p:nvPr>
        </p:nvGraphicFramePr>
        <p:xfrm>
          <a:off x="558043" y="272955"/>
          <a:ext cx="10960668" cy="5800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705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17</a:t>
            </a:fld>
            <a:endParaRPr lang="ru-RU" dirty="0">
              <a:solidFill>
                <a:srgbClr val="FFFFFF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93474019"/>
              </p:ext>
            </p:extLst>
          </p:nvPr>
        </p:nvGraphicFramePr>
        <p:xfrm>
          <a:off x="436728" y="1255594"/>
          <a:ext cx="11286699" cy="2811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55093" y="464025"/>
            <a:ext cx="10849970" cy="7915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Идеологическое обеспечение террористической деятельности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66" y="4242048"/>
            <a:ext cx="3514014" cy="199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134" y="4228792"/>
            <a:ext cx="3369717" cy="199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 descr="вектор воинов иллюстрация вектора. иллюстрации насчитывающей шлем - 1004896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078" y="3821373"/>
            <a:ext cx="4531056" cy="28114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34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4" r="846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-1700" y="2156226"/>
            <a:ext cx="6880172" cy="1958400"/>
          </a:xfrm>
        </p:spPr>
        <p:txBody>
          <a:bodyPr/>
          <a:lstStyle/>
          <a:p>
            <a:r>
              <a:rPr lang="ru-RU" dirty="0"/>
              <a:t>2. Современные тенденции функционирования и развития терроризма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0" y="4110760"/>
            <a:ext cx="6851176" cy="1100565"/>
          </a:xfrm>
        </p:spPr>
        <p:txBody>
          <a:bodyPr/>
          <a:lstStyle/>
          <a:p>
            <a:r>
              <a:rPr lang="ru-RU" dirty="0"/>
              <a:t>Тема 1. Понятие, сущность и современные тенденции терроризма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18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69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19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88782" y="109183"/>
            <a:ext cx="11328000" cy="1078171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ru-RU" sz="3600" dirty="0" smtClean="0"/>
              <a:t>Тенденции </a:t>
            </a:r>
            <a:r>
              <a:rPr lang="ru-RU" sz="3600" dirty="0"/>
              <a:t>функционирования и развития терроризма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9307" y="1187355"/>
            <a:ext cx="11696132" cy="5500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2800" dirty="0">
                <a:solidFill>
                  <a:prstClr val="black"/>
                </a:solidFill>
              </a:rPr>
              <a:t>1) </a:t>
            </a:r>
            <a:r>
              <a:rPr lang="ru-RU" sz="2800" b="1" dirty="0">
                <a:solidFill>
                  <a:schemeClr val="tx1"/>
                </a:solidFill>
              </a:rPr>
              <a:t>сращивание с организованной преступностью</a:t>
            </a:r>
            <a:r>
              <a:rPr lang="ru-RU" sz="2800" dirty="0">
                <a:solidFill>
                  <a:schemeClr val="tx1"/>
                </a:solidFill>
              </a:rPr>
              <a:t>. Финансирование террористической деятельности предполагает контакты с организованной преступностью в целях приобретения оружия, боеприпасов, взрывчатых веществ;</a:t>
            </a:r>
            <a:r>
              <a:rPr lang="ru-RU" sz="2800" dirty="0" smtClean="0">
                <a:solidFill>
                  <a:prstClr val="black"/>
                </a:solidFill>
              </a:rPr>
              <a:t>; </a:t>
            </a:r>
            <a:endParaRPr lang="ru-RU" sz="2800" dirty="0">
              <a:solidFill>
                <a:prstClr val="black"/>
              </a:solidFill>
            </a:endParaRPr>
          </a:p>
          <a:p>
            <a:pPr algn="just"/>
            <a:r>
              <a:rPr lang="ru-RU" sz="2800" dirty="0" smtClean="0">
                <a:solidFill>
                  <a:prstClr val="black"/>
                </a:solidFill>
              </a:rPr>
              <a:t>2) </a:t>
            </a:r>
            <a:r>
              <a:rPr lang="ru-RU" sz="2800" b="1" dirty="0">
                <a:solidFill>
                  <a:schemeClr val="tx1"/>
                </a:solidFill>
              </a:rPr>
              <a:t>повышение уровня организации террористических структур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(</a:t>
            </a:r>
            <a:r>
              <a:rPr lang="ru-RU" sz="2800" dirty="0">
                <a:solidFill>
                  <a:schemeClr val="tx1"/>
                </a:solidFill>
              </a:rPr>
              <a:t>опора на сетевой принцип, небольшие группы и </a:t>
            </a:r>
            <a:r>
              <a:rPr lang="ru-RU" sz="2800" dirty="0" smtClean="0">
                <a:solidFill>
                  <a:schemeClr val="tx1"/>
                </a:solidFill>
              </a:rPr>
              <a:t>террористов-одиночек);</a:t>
            </a:r>
          </a:p>
          <a:p>
            <a:pPr algn="just"/>
            <a:r>
              <a:rPr lang="ru-RU" sz="2800" dirty="0" smtClean="0">
                <a:solidFill>
                  <a:prstClr val="black"/>
                </a:solidFill>
              </a:rPr>
              <a:t>3) </a:t>
            </a:r>
            <a:r>
              <a:rPr lang="ru-RU" sz="2800" b="1" dirty="0" smtClean="0">
                <a:solidFill>
                  <a:schemeClr val="tx1"/>
                </a:solidFill>
              </a:rPr>
              <a:t>быстрое </a:t>
            </a:r>
            <a:r>
              <a:rPr lang="ru-RU" sz="2800" b="1" dirty="0">
                <a:solidFill>
                  <a:schemeClr val="tx1"/>
                </a:solidFill>
              </a:rPr>
              <a:t>изменение стратегии и тактики, форм и методов террористической </a:t>
            </a:r>
            <a:r>
              <a:rPr lang="ru-RU" sz="2800" b="1" dirty="0" smtClean="0">
                <a:solidFill>
                  <a:schemeClr val="tx1"/>
                </a:solidFill>
              </a:rPr>
              <a:t>деятельности</a:t>
            </a:r>
            <a:r>
              <a:rPr lang="ru-RU" sz="2800" dirty="0" smtClean="0">
                <a:solidFill>
                  <a:schemeClr val="tx1"/>
                </a:solidFill>
              </a:rPr>
              <a:t> в </a:t>
            </a:r>
            <a:r>
              <a:rPr lang="ru-RU" sz="2800" dirty="0">
                <a:solidFill>
                  <a:schemeClr val="tx1"/>
                </a:solidFill>
              </a:rPr>
              <a:t>зависимости от совершенствования антитеррористического законодательства, характера работы спецслужб и правоохранительных органов</a:t>
            </a:r>
            <a:r>
              <a:rPr lang="ru-RU" sz="2800" dirty="0" smtClean="0">
                <a:solidFill>
                  <a:prstClr val="black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4451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10" descr="Падение башен-близнецов: 23 фото трагедии, которую американцы не могут  забыть — Альтернативный взгляд Salik.biz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2" r="15552"/>
          <a:stretch>
            <a:fillRect/>
          </a:stretch>
        </p:blipFill>
        <p:spPr bwMode="auto">
          <a:xfrm>
            <a:off x="6291618" y="-1"/>
            <a:ext cx="5900382" cy="637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9684" y="1446662"/>
            <a:ext cx="5199797" cy="3630305"/>
          </a:xfrm>
          <a:noFill/>
        </p:spPr>
        <p:txBody>
          <a:bodyPr rtlCol="0" anchor="t"/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1. Понятие терроризма и сущность террористической деятельности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2. Современные тенденции функционирования и развития терроризма</a:t>
            </a:r>
          </a:p>
          <a:p>
            <a:pPr marL="0" indent="0" rtl="0">
              <a:buNone/>
            </a:pPr>
            <a:endParaRPr lang="ru-RU" sz="3600" dirty="0"/>
          </a:p>
        </p:txBody>
      </p:sp>
      <p:sp>
        <p:nvSpPr>
          <p:cNvPr id="20" name="Прямоугольник 19" descr="Контрастный блок">
            <a:extLst>
              <a:ext uri="{FF2B5EF4-FFF2-40B4-BE49-F238E27FC236}">
                <a16:creationId xmlns:a16="http://schemas.microsoft.com/office/drawing/2014/main" xmlns="" id="{EFA08948-2B6F-46B1-9D2D-8D7B2B3FBD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z="4400" dirty="0" smtClean="0"/>
              <a:t>Вопросы лекции</a:t>
            </a:r>
            <a:endParaRPr lang="ru-RU" sz="44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r>
              <a:rPr lang="ru-RU" dirty="0"/>
              <a:t>Тема 1. Понятие, сущность и современные тенденции </a:t>
            </a:r>
            <a:r>
              <a:rPr lang="ru-RU" dirty="0" smtClean="0"/>
              <a:t>терроризма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2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33713" y="6428096"/>
            <a:ext cx="914400" cy="429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586113" y="6580496"/>
            <a:ext cx="914400" cy="429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20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88782" y="109183"/>
            <a:ext cx="11328000" cy="118735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ru-RU" dirty="0" smtClean="0"/>
              <a:t>Тенденции </a:t>
            </a:r>
            <a:r>
              <a:rPr lang="ru-RU" dirty="0"/>
              <a:t>функционирования и развития </a:t>
            </a:r>
            <a:r>
              <a:rPr lang="ru-RU" dirty="0" smtClean="0"/>
              <a:t>терроризма (продолжение)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9307" y="1446663"/>
            <a:ext cx="11696132" cy="52407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2400" dirty="0" smtClean="0">
                <a:solidFill>
                  <a:prstClr val="black"/>
                </a:solidFill>
              </a:rPr>
              <a:t>4</a:t>
            </a:r>
            <a:r>
              <a:rPr lang="ru-RU" sz="2400" dirty="0">
                <a:solidFill>
                  <a:prstClr val="black"/>
                </a:solidFill>
              </a:rPr>
              <a:t>) </a:t>
            </a:r>
            <a:r>
              <a:rPr lang="ru-RU" sz="2400" b="1" dirty="0">
                <a:solidFill>
                  <a:schemeClr val="tx1"/>
                </a:solidFill>
              </a:rPr>
              <a:t>использование киберпространства в террористических </a:t>
            </a:r>
            <a:r>
              <a:rPr lang="ru-RU" sz="2400" b="1" dirty="0" smtClean="0">
                <a:solidFill>
                  <a:schemeClr val="tx1"/>
                </a:solidFill>
              </a:rPr>
              <a:t>целях. </a:t>
            </a:r>
            <a:r>
              <a:rPr lang="ru-RU" sz="2400" dirty="0" smtClean="0">
                <a:solidFill>
                  <a:schemeClr val="tx1"/>
                </a:solidFill>
              </a:rPr>
              <a:t>Свободное </a:t>
            </a:r>
            <a:r>
              <a:rPr lang="ru-RU" sz="2400" dirty="0">
                <a:solidFill>
                  <a:schemeClr val="tx1"/>
                </a:solidFill>
              </a:rPr>
              <a:t>обращение с современными средствами коммуникации и IT-технологиями способствует развитию глобальной интернациональной сети взаимодействия между лидерами экстремистских и террористических группировок, формированию террористических ячеек в разных странах;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r>
              <a:rPr lang="ru-RU" sz="2400" dirty="0" smtClean="0">
                <a:solidFill>
                  <a:prstClr val="black"/>
                </a:solidFill>
              </a:rPr>
              <a:t>5</a:t>
            </a:r>
            <a:r>
              <a:rPr lang="ru-RU" sz="2400" dirty="0">
                <a:solidFill>
                  <a:prstClr val="black"/>
                </a:solidFill>
              </a:rPr>
              <a:t>) </a:t>
            </a:r>
            <a:r>
              <a:rPr lang="ru-RU" sz="2400" b="1" dirty="0">
                <a:solidFill>
                  <a:schemeClr val="tx1"/>
                </a:solidFill>
              </a:rPr>
              <a:t>выход на первый план исламистских международных террористических организаций</a:t>
            </a:r>
            <a:r>
              <a:rPr lang="ru-RU" sz="2400" dirty="0" smtClean="0">
                <a:solidFill>
                  <a:prstClr val="black"/>
                </a:solidFill>
              </a:rPr>
              <a:t>;</a:t>
            </a:r>
          </a:p>
          <a:p>
            <a:pPr algn="just"/>
            <a:r>
              <a:rPr lang="ru-RU" sz="2400" dirty="0">
                <a:solidFill>
                  <a:prstClr val="black"/>
                </a:solidFill>
              </a:rPr>
              <a:t>6) </a:t>
            </a:r>
            <a:r>
              <a:rPr lang="ru-RU" sz="2400" b="1" dirty="0">
                <a:solidFill>
                  <a:prstClr val="black"/>
                </a:solidFill>
              </a:rPr>
              <a:t>использование наемников </a:t>
            </a:r>
            <a:r>
              <a:rPr lang="ru-RU" sz="2400" dirty="0">
                <a:solidFill>
                  <a:prstClr val="black"/>
                </a:solidFill>
              </a:rPr>
              <a:t>с возможностью возврата террористов, получивших опыт боевой деятельности, в страны </a:t>
            </a:r>
            <a:r>
              <a:rPr lang="ru-RU" sz="2400" dirty="0" smtClean="0">
                <a:solidFill>
                  <a:prstClr val="black"/>
                </a:solidFill>
              </a:rPr>
              <a:t>исхода;</a:t>
            </a:r>
          </a:p>
          <a:p>
            <a:pPr algn="just"/>
            <a:r>
              <a:rPr lang="ru-RU" sz="2400" dirty="0">
                <a:solidFill>
                  <a:prstClr val="black"/>
                </a:solidFill>
              </a:rPr>
              <a:t>7) </a:t>
            </a:r>
            <a:r>
              <a:rPr lang="ru-RU" sz="2400" b="1" dirty="0">
                <a:solidFill>
                  <a:prstClr val="black"/>
                </a:solidFill>
              </a:rPr>
              <a:t>стремление добиться максимального устрашающего эффекта </a:t>
            </a:r>
            <a:r>
              <a:rPr lang="ru-RU" sz="2400" dirty="0">
                <a:solidFill>
                  <a:prstClr val="black"/>
                </a:solidFill>
              </a:rPr>
              <a:t>при проведении террористических акций.</a:t>
            </a:r>
            <a:endParaRPr lang="ru-RU" sz="2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5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21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7421" y="150127"/>
            <a:ext cx="11887200" cy="805216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ru-RU" sz="2800" dirty="0"/>
              <a:t>Особенности деятельности международных террористических организаций на современном этапе</a:t>
            </a: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896781819"/>
              </p:ext>
            </p:extLst>
          </p:nvPr>
        </p:nvGraphicFramePr>
        <p:xfrm>
          <a:off x="382137" y="1050878"/>
          <a:ext cx="11464120" cy="5254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525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22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88782" y="109183"/>
            <a:ext cx="11328000" cy="941695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ru-RU" sz="2800" b="0" dirty="0"/>
              <a:t>Основные </a:t>
            </a:r>
            <a:r>
              <a:rPr lang="ru-RU" sz="2800" b="0" dirty="0" smtClean="0"/>
              <a:t>задачи  и формы их реализации МТО против </a:t>
            </a:r>
            <a:r>
              <a:rPr lang="ru-RU" sz="2800" b="0" dirty="0"/>
              <a:t>России </a:t>
            </a:r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800" dirty="0" smtClean="0">
                <a:solidFill>
                  <a:srgbClr val="C00000"/>
                </a:solidFill>
              </a:rPr>
              <a:t>на </a:t>
            </a:r>
            <a:r>
              <a:rPr lang="ru-RU" sz="2800" dirty="0">
                <a:solidFill>
                  <a:srgbClr val="C00000"/>
                </a:solidFill>
              </a:rPr>
              <a:t>территории иностранных государств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9307" y="1446663"/>
            <a:ext cx="11696132" cy="52407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ru-RU" sz="2400" dirty="0" smtClean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2138" y="1214651"/>
            <a:ext cx="5090614" cy="51452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Задачи: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- </a:t>
            </a:r>
            <a:r>
              <a:rPr lang="ru-RU" dirty="0">
                <a:solidFill>
                  <a:prstClr val="black"/>
                </a:solidFill>
              </a:rPr>
              <a:t>создание неблагоприятных условий для деятельности российских представительств и других учреждений за границей;</a:t>
            </a:r>
          </a:p>
          <a:p>
            <a:r>
              <a:rPr lang="ru-RU" dirty="0">
                <a:solidFill>
                  <a:prstClr val="black"/>
                </a:solidFill>
              </a:rPr>
              <a:t>- выражение демонстративного протеста против тех или иных аспектов внешней или внутренней политики России, требований по ее изменению;</a:t>
            </a:r>
          </a:p>
          <a:p>
            <a:r>
              <a:rPr lang="ru-RU" dirty="0">
                <a:solidFill>
                  <a:prstClr val="black"/>
                </a:solidFill>
              </a:rPr>
              <a:t>- создание на территории иностранных государств элементов инфраструктуры для вербовки и обучения наемников, с целью их засылки в Россию;</a:t>
            </a:r>
          </a:p>
          <a:p>
            <a:r>
              <a:rPr lang="ru-RU" dirty="0">
                <a:solidFill>
                  <a:prstClr val="black"/>
                </a:solidFill>
              </a:rPr>
              <a:t>- создание источников и каналов финансирования террористических структур, действующих в Российской Федерации;</a:t>
            </a:r>
          </a:p>
          <a:p>
            <a:r>
              <a:rPr lang="ru-RU" dirty="0">
                <a:solidFill>
                  <a:prstClr val="black"/>
                </a:solidFill>
              </a:rPr>
              <a:t>- осуществление антироссийской экстремистской пропаганды за рубежом и т.п.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564573" y="1214651"/>
            <a:ext cx="5104263" cy="51452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Реализуются  в формах: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- </a:t>
            </a:r>
            <a:r>
              <a:rPr lang="ru-RU" dirty="0">
                <a:solidFill>
                  <a:prstClr val="black"/>
                </a:solidFill>
              </a:rPr>
              <a:t>похищение и захват заложников из числа сотрудников российских загранучреждений, российских туристов;</a:t>
            </a:r>
          </a:p>
          <a:p>
            <a:r>
              <a:rPr lang="ru-RU" dirty="0">
                <a:solidFill>
                  <a:prstClr val="black"/>
                </a:solidFill>
              </a:rPr>
              <a:t>- нападение на российских граждан;</a:t>
            </a:r>
          </a:p>
          <a:p>
            <a:r>
              <a:rPr lang="ru-RU" dirty="0">
                <a:solidFill>
                  <a:prstClr val="black"/>
                </a:solidFill>
              </a:rPr>
              <a:t>- захват транспортных средств Российской Федерации (самолеты, морские суда и др.);</a:t>
            </a:r>
          </a:p>
          <a:p>
            <a:r>
              <a:rPr lang="ru-RU" dirty="0">
                <a:solidFill>
                  <a:prstClr val="black"/>
                </a:solidFill>
              </a:rPr>
              <a:t>- нападение на здания российских загранпредставительств и других учреждений, попытки их захвата;</a:t>
            </a:r>
          </a:p>
          <a:p>
            <a:r>
              <a:rPr lang="ru-RU" dirty="0">
                <a:solidFill>
                  <a:prstClr val="black"/>
                </a:solidFill>
              </a:rPr>
              <a:t>- проведение антироссийской пропаганды, направленной на оправдание террористической деятельности, призывы к ее поддержке;</a:t>
            </a:r>
          </a:p>
          <a:p>
            <a:r>
              <a:rPr lang="ru-RU" dirty="0">
                <a:solidFill>
                  <a:prstClr val="black"/>
                </a:solidFill>
              </a:rPr>
              <a:t>- различные акции организационного характера (по обеспечению из-за рубежа деятельности террористических организаций, действующих на территории России, и др.).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5472751" y="3220871"/>
            <a:ext cx="1091821" cy="1528549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57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23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88782" y="109183"/>
            <a:ext cx="11328000" cy="941695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ru-RU" sz="2800" b="0" dirty="0"/>
              <a:t>Основные </a:t>
            </a:r>
            <a:r>
              <a:rPr lang="ru-RU" sz="2800" b="0" dirty="0" smtClean="0"/>
              <a:t>задачи  и формы их реализации МТО</a:t>
            </a:r>
            <a:br>
              <a:rPr lang="ru-RU" sz="2800" b="0" dirty="0" smtClean="0"/>
            </a:br>
            <a:r>
              <a:rPr lang="ru-RU" sz="2800" b="0" dirty="0" smtClean="0"/>
              <a:t>  </a:t>
            </a:r>
            <a:r>
              <a:rPr lang="ru-RU" sz="2800" dirty="0" smtClean="0">
                <a:solidFill>
                  <a:srgbClr val="C00000"/>
                </a:solidFill>
              </a:rPr>
              <a:t>на </a:t>
            </a:r>
            <a:r>
              <a:rPr lang="ru-RU" sz="2800" dirty="0">
                <a:solidFill>
                  <a:srgbClr val="C00000"/>
                </a:solidFill>
              </a:rPr>
              <a:t>территории </a:t>
            </a:r>
            <a:r>
              <a:rPr lang="ru-RU" sz="2800" dirty="0" smtClean="0">
                <a:solidFill>
                  <a:srgbClr val="C00000"/>
                </a:solidFill>
              </a:rPr>
              <a:t>России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9307" y="1446663"/>
            <a:ext cx="11696132" cy="52407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ru-RU" sz="2400" dirty="0" smtClean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2138" y="1105469"/>
            <a:ext cx="5090614" cy="52543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Задачи:</a:t>
            </a:r>
          </a:p>
          <a:p>
            <a:r>
              <a:rPr lang="ru-RU" sz="2000" dirty="0">
                <a:solidFill>
                  <a:prstClr val="black"/>
                </a:solidFill>
              </a:rPr>
              <a:t>- инициирование и стимулирование процесса создания в России террористических структур;</a:t>
            </a:r>
          </a:p>
          <a:p>
            <a:r>
              <a:rPr lang="ru-RU" sz="2000" dirty="0">
                <a:solidFill>
                  <a:prstClr val="black"/>
                </a:solidFill>
              </a:rPr>
              <a:t>- обеспечение активной и долговременной деятельности в России террористических организаций;</a:t>
            </a:r>
          </a:p>
          <a:p>
            <a:r>
              <a:rPr lang="ru-RU" sz="2000" dirty="0">
                <a:solidFill>
                  <a:prstClr val="black"/>
                </a:solidFill>
              </a:rPr>
              <a:t>- осуществление руководства террористическими структурами на территории Российской Федерации, направление их деятельности в русло интересов МТО.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564573" y="1105469"/>
            <a:ext cx="5104263" cy="52543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Реализуются  в формах:</a:t>
            </a:r>
          </a:p>
          <a:p>
            <a:r>
              <a:rPr lang="ru-RU" sz="2000" dirty="0">
                <a:solidFill>
                  <a:prstClr val="black"/>
                </a:solidFill>
              </a:rPr>
              <a:t>- </a:t>
            </a:r>
            <a:r>
              <a:rPr lang="ru-RU" sz="2000" b="1" i="1" dirty="0">
                <a:solidFill>
                  <a:prstClr val="black"/>
                </a:solidFill>
              </a:rPr>
              <a:t>организационных </a:t>
            </a:r>
            <a:r>
              <a:rPr lang="ru-RU" sz="2000" dirty="0">
                <a:solidFill>
                  <a:prstClr val="black"/>
                </a:solidFill>
              </a:rPr>
              <a:t>(обеспечение функционирования террористических организаций на территории Российской Федерации, помощь в подготовке и осуществлении террористических акций на территории Российской Федерации и др.);</a:t>
            </a:r>
          </a:p>
          <a:p>
            <a:r>
              <a:rPr lang="ru-RU" sz="2000" dirty="0">
                <a:solidFill>
                  <a:prstClr val="black"/>
                </a:solidFill>
              </a:rPr>
              <a:t>- </a:t>
            </a:r>
            <a:r>
              <a:rPr lang="ru-RU" sz="2000" b="1" i="1" dirty="0">
                <a:solidFill>
                  <a:prstClr val="black"/>
                </a:solidFill>
              </a:rPr>
              <a:t>агитационно-пропагандистских</a:t>
            </a:r>
            <a:r>
              <a:rPr lang="ru-RU" sz="2000" dirty="0">
                <a:solidFill>
                  <a:prstClr val="black"/>
                </a:solidFill>
              </a:rPr>
              <a:t> (угрозы совершения террористических актов, пропаганда целей и требований террористов, призывы к совершению актов терроризма и т.п.);</a:t>
            </a:r>
          </a:p>
          <a:p>
            <a:r>
              <a:rPr lang="ru-RU" sz="2000" dirty="0">
                <a:solidFill>
                  <a:prstClr val="black"/>
                </a:solidFill>
              </a:rPr>
              <a:t>- </a:t>
            </a:r>
            <a:r>
              <a:rPr lang="ru-RU" sz="2000" b="1" i="1" dirty="0">
                <a:solidFill>
                  <a:prstClr val="black"/>
                </a:solidFill>
              </a:rPr>
              <a:t>непосредственного террористического воздействия </a:t>
            </a:r>
            <a:r>
              <a:rPr lang="ru-RU" sz="2000" dirty="0">
                <a:solidFill>
                  <a:prstClr val="black"/>
                </a:solidFill>
              </a:rPr>
              <a:t>(захваты заложников, посягательства на жизнь государственных и общественных деятелей, на материальные объекты).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5472751" y="3220871"/>
            <a:ext cx="1091821" cy="1528549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29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24</a:t>
            </a:fld>
            <a:endParaRPr lang="ru-RU" dirty="0">
              <a:solidFill>
                <a:srgbClr val="FFFFFF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190895864"/>
              </p:ext>
            </p:extLst>
          </p:nvPr>
        </p:nvGraphicFramePr>
        <p:xfrm>
          <a:off x="436728" y="1405718"/>
          <a:ext cx="11286699" cy="2661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55093" y="464025"/>
            <a:ext cx="10849970" cy="7915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Использование </a:t>
            </a:r>
            <a:r>
              <a:rPr lang="ru-RU" sz="2800" b="1" dirty="0">
                <a:solidFill>
                  <a:prstClr val="black"/>
                </a:solidFill>
              </a:rPr>
              <a:t>сети «Интернет» террористическими </a:t>
            </a:r>
            <a:r>
              <a:rPr lang="ru-RU" sz="2800" b="1" dirty="0" smtClean="0">
                <a:solidFill>
                  <a:prstClr val="black"/>
                </a:solidFill>
              </a:rPr>
              <a:t>структурами</a:t>
            </a:r>
            <a:endParaRPr lang="ru-RU" sz="2800" b="1" dirty="0">
              <a:solidFill>
                <a:prstClr val="black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851" y="3903259"/>
            <a:ext cx="4203510" cy="259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150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Сегодня терроризм – глобальная угроза для человечества! | Новости  Зеленограда | Окружная электронная газета Зеленограда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1" b="10811"/>
          <a:stretch>
            <a:fillRect/>
          </a:stretch>
        </p:blipFill>
        <p:spPr bwMode="auto">
          <a:xfrm>
            <a:off x="0" y="0"/>
            <a:ext cx="12192000" cy="637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25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785" y="4612942"/>
            <a:ext cx="11395881" cy="21426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457200" algn="just"/>
            <a:r>
              <a:rPr lang="ru-RU" sz="2000" dirty="0">
                <a:solidFill>
                  <a:schemeClr val="tx1"/>
                </a:solidFill>
              </a:rPr>
              <a:t>Таким образом, терроризм является сложным многоплановым и изменчивым социально-политическим явлением. </a:t>
            </a:r>
            <a:r>
              <a:rPr lang="ru-RU" sz="2000" dirty="0" smtClean="0">
                <a:solidFill>
                  <a:schemeClr val="tx1"/>
                </a:solidFill>
              </a:rPr>
              <a:t> Особую </a:t>
            </a:r>
            <a:r>
              <a:rPr lang="ru-RU" sz="2000" dirty="0">
                <a:solidFill>
                  <a:schemeClr val="tx1"/>
                </a:solidFill>
              </a:rPr>
              <a:t>опасность терроризму придают его особенности, такие как направленность на применение насилия, преднамеренное устрашение общества, публичность и пропагандистский характер террористических акций, оказание негативного психологического воздействия на широкий круг лиц.</a:t>
            </a:r>
          </a:p>
        </p:txBody>
      </p:sp>
    </p:spTree>
    <p:extLst>
      <p:ext uri="{BB962C8B-B14F-4D97-AF65-F5344CB8AC3E}">
        <p14:creationId xmlns:p14="http://schemas.microsoft.com/office/powerpoint/2010/main" val="268123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26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32000" y="300252"/>
            <a:ext cx="11328000" cy="668740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ru-RU" i="1" dirty="0"/>
              <a:t>Контрольные вопросы по теме: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1445" y="982639"/>
            <a:ext cx="11027391" cy="53226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 algn="just">
              <a:buFont typeface="+mj-lt"/>
              <a:buAutoNum type="arabicPeriod"/>
            </a:pPr>
            <a:r>
              <a:rPr lang="ru-RU" sz="2800" dirty="0">
                <a:solidFill>
                  <a:schemeClr val="tx1"/>
                </a:solidFill>
              </a:rPr>
              <a:t>Дайте определение терроризму.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800" dirty="0">
                <a:solidFill>
                  <a:schemeClr val="tx1"/>
                </a:solidFill>
              </a:rPr>
              <a:t>Раскройте основные признаки терроризма как социально-политического явления.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800" dirty="0">
                <a:solidFill>
                  <a:schemeClr val="tx1"/>
                </a:solidFill>
              </a:rPr>
              <a:t>Раскройте понятия: объект, субъект, силы и средства террористической деятельности.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800" dirty="0">
                <a:solidFill>
                  <a:schemeClr val="tx1"/>
                </a:solidFill>
              </a:rPr>
              <a:t>Назовите и раскройте способы использования сети «Интернет» террористическими структурами.</a:t>
            </a: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46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4" r="690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13">
            <a:extLst>
              <a:ext uri="{FF2B5EF4-FFF2-40B4-BE49-F238E27FC236}">
                <a16:creationId xmlns:a16="http://schemas.microsoft.com/office/drawing/2014/main" xmlns="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-RU" sz="4800" dirty="0"/>
              <a:t>Спасибо за внимание!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0828E04-9C2A-4859-8050-C2DF67A24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58200" y="3957705"/>
            <a:ext cx="2910342" cy="745846"/>
          </a:xfrm>
        </p:spPr>
        <p:txBody>
          <a:bodyPr rtlCol="0"/>
          <a:lstStyle/>
          <a:p>
            <a:pPr rtl="0"/>
            <a:r>
              <a:rPr lang="ru-RU" sz="1700" dirty="0" err="1" smtClean="0"/>
              <a:t>Ачена</a:t>
            </a:r>
            <a:r>
              <a:rPr lang="ru-RU" sz="1700" dirty="0" smtClean="0"/>
              <a:t> Григорьева, </a:t>
            </a:r>
            <a:r>
              <a:rPr lang="ru-RU" sz="1700" dirty="0" err="1" smtClean="0"/>
              <a:t>к.ю.н</a:t>
            </a:r>
            <a:r>
              <a:rPr lang="ru-RU" sz="1700" dirty="0" smtClean="0"/>
              <a:t>., доцент</a:t>
            </a:r>
            <a:endParaRPr lang="ru-RU" sz="1700" dirty="0"/>
          </a:p>
        </p:txBody>
      </p:sp>
      <p:pic>
        <p:nvPicPr>
          <p:cNvPr id="8" name="Графический объект 7" descr="Пользователь" title="Значок — имя докладчика">
            <a:extLst>
              <a:ext uri="{FF2B5EF4-FFF2-40B4-BE49-F238E27FC236}">
                <a16:creationId xmlns:a16="http://schemas.microsoft.com/office/drawing/2014/main" xmlns="" id="{111541C4-DB03-4E53-994D-499C7D73C4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485495" y="4006655"/>
            <a:ext cx="218900" cy="218900"/>
          </a:xfrm>
          <a:prstGeom prst="rect">
            <a:avLst/>
          </a:prstGeom>
        </p:spPr>
      </p:pic>
      <p:pic>
        <p:nvPicPr>
          <p:cNvPr id="10" name="Графический объект 9" descr="Смартфон" title="Значок — номер телефона докладчика">
            <a:extLst>
              <a:ext uri="{FF2B5EF4-FFF2-40B4-BE49-F238E27FC236}">
                <a16:creationId xmlns:a16="http://schemas.microsoft.com/office/drawing/2014/main" xmlns="" id="{A29DE31C-E099-4579-BB03-675E0A40C5F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485495" y="4355103"/>
            <a:ext cx="218900" cy="218900"/>
          </a:xfrm>
          <a:prstGeom prst="rect">
            <a:avLst/>
          </a:prstGeom>
        </p:spPr>
      </p:pic>
      <p:pic>
        <p:nvPicPr>
          <p:cNvPr id="9" name="Графический объект 8" descr="Конверт" title="Значок — адрес электронной почты докладчика">
            <a:extLst>
              <a:ext uri="{FF2B5EF4-FFF2-40B4-BE49-F238E27FC236}">
                <a16:creationId xmlns:a16="http://schemas.microsoft.com/office/drawing/2014/main" xmlns="" id="{773C1382-ACE1-460F-A1B6-AB761A7D2E6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485495" y="4703551"/>
            <a:ext cx="218900" cy="218900"/>
          </a:xfrm>
          <a:prstGeom prst="rect">
            <a:avLst/>
          </a:prstGeom>
        </p:spPr>
      </p:pic>
      <p:pic>
        <p:nvPicPr>
          <p:cNvPr id="11" name="Графический объект 10" descr="Ссылка">
            <a:extLst>
              <a:ext uri="{FF2B5EF4-FFF2-40B4-BE49-F238E27FC236}">
                <a16:creationId xmlns:a16="http://schemas.microsoft.com/office/drawing/2014/main" xmlns="" id="{0718E6E0-05A2-479C-AEA8-1A385EB7347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1472552" y="5040763"/>
            <a:ext cx="244786" cy="244786"/>
          </a:xfrm>
          <a:prstGeom prst="rect">
            <a:avLst/>
          </a:prstGeom>
        </p:spPr>
      </p:pic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xmlns="" id="{91814EC9-246A-4C6E-941E-5774FE72F08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" b="114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-1700" y="2156226"/>
            <a:ext cx="6880172" cy="1958400"/>
          </a:xfrm>
        </p:spPr>
        <p:txBody>
          <a:bodyPr/>
          <a:lstStyle/>
          <a:p>
            <a:r>
              <a:rPr lang="ru-RU" dirty="0" smtClean="0"/>
              <a:t>1. Понятие </a:t>
            </a:r>
            <a:r>
              <a:rPr lang="ru-RU" dirty="0"/>
              <a:t>терроризма и сущность террористической деятельности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0" y="4110760"/>
            <a:ext cx="6851176" cy="1100565"/>
          </a:xfrm>
        </p:spPr>
        <p:txBody>
          <a:bodyPr/>
          <a:lstStyle/>
          <a:p>
            <a:r>
              <a:rPr lang="ru-RU" dirty="0"/>
              <a:t>Тема 1. Понятие, сущность и современные тенденции терроризма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3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26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4</a:t>
            </a:fld>
            <a:endParaRPr lang="ru-RU" noProof="0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46412" y="431999"/>
            <a:ext cx="9853684" cy="332113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just"/>
            <a:r>
              <a:rPr lang="ru-RU" sz="4000" dirty="0" smtClean="0"/>
              <a:t>Понятие </a:t>
            </a:r>
            <a:r>
              <a:rPr lang="ru-RU" sz="4000" dirty="0" smtClean="0">
                <a:solidFill>
                  <a:srgbClr val="C00000"/>
                </a:solidFill>
              </a:rPr>
              <a:t>ТЕРРОР</a:t>
            </a:r>
            <a:r>
              <a:rPr lang="ru-RU" sz="4000" dirty="0" smtClean="0"/>
              <a:t> (лат</a:t>
            </a:r>
            <a:r>
              <a:rPr lang="ru-RU" sz="4000" dirty="0"/>
              <a:t>. </a:t>
            </a:r>
            <a:r>
              <a:rPr lang="ru-RU" sz="4000" dirty="0" err="1" smtClean="0"/>
              <a:t>terror</a:t>
            </a:r>
            <a:r>
              <a:rPr lang="ru-RU" sz="4000" dirty="0" smtClean="0"/>
              <a:t> </a:t>
            </a:r>
            <a:r>
              <a:rPr lang="ru-RU" sz="4000" dirty="0"/>
              <a:t>– страх, ужас) закрепилось в лексике во времена Великой французской революции 1789 г.</a:t>
            </a:r>
          </a:p>
        </p:txBody>
      </p:sp>
      <p:pic>
        <p:nvPicPr>
          <p:cNvPr id="4106" name="Picture 10" descr="Нет – терроризму! - 18 Февраля 2020 - Официальный сайт Тяжинского  муниципального округ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053" y="3666105"/>
            <a:ext cx="223837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11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32000" y="245660"/>
            <a:ext cx="11328000" cy="61834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ctr"/>
            <a:r>
              <a:rPr lang="ru-RU" dirty="0" smtClean="0"/>
              <a:t>Терроризм в широком понимании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2"/>
          </p:nvPr>
        </p:nvSpPr>
        <p:spPr>
          <a:xfrm>
            <a:off x="431800" y="941696"/>
            <a:ext cx="11339513" cy="42630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ctr"/>
            <a:r>
              <a:rPr lang="ru-RU" sz="2000" b="1" dirty="0" smtClean="0"/>
              <a:t>включает в себя разные </a:t>
            </a:r>
            <a:r>
              <a:rPr lang="ru-RU" sz="2000" b="1" dirty="0" smtClean="0">
                <a:solidFill>
                  <a:srgbClr val="C00000"/>
                </a:solidFill>
              </a:rPr>
              <a:t>формы террористической деятельности</a:t>
            </a:r>
            <a:endParaRPr lang="ru-RU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8979490"/>
              </p:ext>
            </p:extLst>
          </p:nvPr>
        </p:nvGraphicFramePr>
        <p:xfrm>
          <a:off x="431800" y="1460311"/>
          <a:ext cx="11328400" cy="4981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5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31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6</a:t>
            </a:fld>
            <a:endParaRPr lang="ru-RU" dirty="0">
              <a:solidFill>
                <a:srgbClr val="FFFFFF"/>
              </a:solidFill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933651583"/>
              </p:ext>
            </p:extLst>
          </p:nvPr>
        </p:nvGraphicFramePr>
        <p:xfrm>
          <a:off x="382137" y="272956"/>
          <a:ext cx="11464120" cy="5964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847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7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32000" y="300252"/>
            <a:ext cx="11328000" cy="668740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ru-RU" sz="3600" b="0" dirty="0" smtClean="0"/>
              <a:t>Отличительные признаки терроризма</a:t>
            </a:r>
            <a:endParaRPr lang="ru-RU" sz="3600" b="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2137" y="1296538"/>
            <a:ext cx="11464120" cy="48858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 algn="just">
              <a:buAutoNum type="arabicParenR"/>
            </a:pPr>
            <a:r>
              <a:rPr lang="ru-RU" sz="2400" dirty="0" smtClean="0">
                <a:solidFill>
                  <a:prstClr val="black"/>
                </a:solidFill>
              </a:rPr>
              <a:t>особые </a:t>
            </a:r>
            <a:r>
              <a:rPr lang="ru-RU" sz="2400" dirty="0">
                <a:solidFill>
                  <a:prstClr val="black"/>
                </a:solidFill>
              </a:rPr>
              <a:t>методы террористической деятельности, в </a:t>
            </a:r>
            <a:r>
              <a:rPr lang="ru-RU" sz="2400" dirty="0" err="1">
                <a:solidFill>
                  <a:prstClr val="black"/>
                </a:solidFill>
              </a:rPr>
              <a:t>т.ч</a:t>
            </a:r>
            <a:r>
              <a:rPr lang="ru-RU" sz="2400" dirty="0">
                <a:solidFill>
                  <a:prstClr val="black"/>
                </a:solidFill>
              </a:rPr>
              <a:t>.: </a:t>
            </a:r>
            <a:r>
              <a:rPr lang="ru-RU" sz="2400" dirty="0" smtClean="0">
                <a:solidFill>
                  <a:prstClr val="black"/>
                </a:solidFill>
              </a:rPr>
              <a:t>применение </a:t>
            </a:r>
            <a:r>
              <a:rPr lang="ru-RU" sz="2400" dirty="0">
                <a:solidFill>
                  <a:prstClr val="black"/>
                </a:solidFill>
              </a:rPr>
              <a:t>насилия, уничтожение (повреждение) имущества либо угроза причинения нежелательных последствий, создание условий, представляющих опасность для жизни, здоровья людей, сохранности их имущества;</a:t>
            </a:r>
          </a:p>
          <a:p>
            <a:pPr marL="457200" indent="-457200" algn="just">
              <a:buAutoNum type="arabicParenR"/>
            </a:pPr>
            <a:r>
              <a:rPr lang="ru-RU" sz="2400" dirty="0" smtClean="0">
                <a:solidFill>
                  <a:prstClr val="black"/>
                </a:solidFill>
              </a:rPr>
              <a:t>устрашение</a:t>
            </a:r>
            <a:r>
              <a:rPr lang="ru-RU" sz="2400" dirty="0">
                <a:solidFill>
                  <a:prstClr val="black"/>
                </a:solidFill>
              </a:rPr>
              <a:t>;</a:t>
            </a:r>
          </a:p>
          <a:p>
            <a:pPr marL="457200" indent="-457200" algn="just">
              <a:buAutoNum type="arabicParenR"/>
            </a:pPr>
            <a:r>
              <a:rPr lang="ru-RU" sz="2400" dirty="0" smtClean="0">
                <a:solidFill>
                  <a:prstClr val="black"/>
                </a:solidFill>
              </a:rPr>
              <a:t>публичность</a:t>
            </a:r>
            <a:r>
              <a:rPr lang="ru-RU" sz="2400" dirty="0">
                <a:solidFill>
                  <a:prstClr val="black"/>
                </a:solidFill>
              </a:rPr>
              <a:t>, пропагандистский характер террористических акций;</a:t>
            </a:r>
          </a:p>
          <a:p>
            <a:pPr marL="457200" indent="-457200" algn="just">
              <a:buAutoNum type="arabicParenR"/>
            </a:pPr>
            <a:r>
              <a:rPr lang="ru-RU" sz="2400" dirty="0" smtClean="0">
                <a:solidFill>
                  <a:prstClr val="black"/>
                </a:solidFill>
              </a:rPr>
              <a:t>стремление </a:t>
            </a:r>
            <a:r>
              <a:rPr lang="ru-RU" sz="2400" dirty="0">
                <a:solidFill>
                  <a:prstClr val="black"/>
                </a:solidFill>
              </a:rPr>
              <a:t>к достижению целей субъектов террористической деятельности путем психологического воздействия на лиц, не являющихся непосредственными жертвами насилия; </a:t>
            </a:r>
          </a:p>
          <a:p>
            <a:pPr marL="457200" indent="-457200" algn="just">
              <a:buAutoNum type="arabicParenR"/>
            </a:pPr>
            <a:r>
              <a:rPr lang="ru-RU" sz="2400" dirty="0" smtClean="0">
                <a:solidFill>
                  <a:prstClr val="black"/>
                </a:solidFill>
              </a:rPr>
              <a:t>повышенная </a:t>
            </a:r>
            <a:r>
              <a:rPr lang="ru-RU" sz="2400" dirty="0">
                <a:solidFill>
                  <a:prstClr val="black"/>
                </a:solidFill>
              </a:rPr>
              <a:t>общественная опасность.</a:t>
            </a:r>
          </a:p>
        </p:txBody>
      </p:sp>
    </p:spTree>
    <p:extLst>
      <p:ext uri="{BB962C8B-B14F-4D97-AF65-F5344CB8AC3E}">
        <p14:creationId xmlns:p14="http://schemas.microsoft.com/office/powerpoint/2010/main" val="162345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0" r="1914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ru-RU" sz="4000" dirty="0" smtClean="0"/>
              <a:t>Понятие терроризма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ru-RU" dirty="0"/>
              <a:t>Федеральный закон от 6 марта 2006 г. № 35-ФЗ «О противодействии терроризму»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80160" y="423081"/>
            <a:ext cx="5472000" cy="5950423"/>
          </a:xfrm>
          <a:solidFill>
            <a:schemeClr val="bg1"/>
          </a:solidFill>
        </p:spPr>
        <p:txBody>
          <a:bodyPr anchor="t"/>
          <a:lstStyle/>
          <a:p>
            <a:r>
              <a:rPr lang="ru-RU" sz="2800" dirty="0" smtClean="0"/>
              <a:t>ТЕРРОРИЗМ </a:t>
            </a:r>
            <a:r>
              <a:rPr lang="ru-RU" sz="2800" dirty="0"/>
              <a:t>– идеология насилия и практика воздействия на принятие решения органами государственной власти, органами местного самоуправления или международными организациями, связанные с устрашением населения и (или) иными формами противоправных насильственных </a:t>
            </a:r>
            <a:r>
              <a:rPr lang="ru-RU" sz="2800" dirty="0" smtClean="0"/>
              <a:t>действий.</a:t>
            </a:r>
            <a:endParaRPr lang="ru-RU" sz="2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8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35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Сочинение Терроризм проблема 21 века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0" r="1914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ru-RU" sz="3200" dirty="0" smtClean="0"/>
              <a:t>Понятие террористической деятельности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2"/>
          </p:nvPr>
        </p:nvSpPr>
        <p:spPr>
          <a:xfrm>
            <a:off x="7111800" y="4787900"/>
            <a:ext cx="4648200" cy="848625"/>
          </a:xfrm>
          <a:solidFill>
            <a:schemeClr val="bg1">
              <a:lumMod val="95000"/>
              <a:alpha val="80000"/>
            </a:schemeClr>
          </a:solidFill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Федеральный закон от 6 марта 2006 г. № 35-ФЗ «О противодействии терроризму»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80160" y="191069"/>
            <a:ext cx="5472000" cy="6155140"/>
          </a:xfrm>
        </p:spPr>
        <p:txBody>
          <a:bodyPr anchor="t"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/>
              <a:t>ТЕРРОРИСТИЧЕСКАЯ ДЕЯТЕЛЬНОСТЬ </a:t>
            </a:r>
            <a:r>
              <a:rPr lang="ru-RU" sz="2000" dirty="0"/>
              <a:t>– </a:t>
            </a:r>
            <a:r>
              <a:rPr lang="ru-RU" dirty="0"/>
              <a:t>деятельность, включающая в себя: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а) организацию, планирование, подготовку, финансирование и реализацию террористического акта;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б) подстрекательство к террористическому акту;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в) организацию незаконного вооруженного формирования, преступного сообщества (преступной организации), организованной группы для реализации террористического акта, а равно участие в такой структуре;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г) вербовку, вооружение, обучение и использование террористов;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д) информационное или иное пособничество в планировании, подготовке или реализации террористического акта;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е) пропаганду идей терроризма, распространение материалов или информации, призывающих к осуществлению террористической деятельности либо обосновывающих или оправдывающих необходимость осуществления такой деятельности».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9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0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_19716558_TF16411250.potx" id="{A260DA37-CFC9-4D02-84AC-0507580D9156}" vid="{7B0E278F-2D2E-40C5-B449-266E5B0CACED}"/>
    </a:ext>
  </a:extLst>
</a:theme>
</file>

<file path=ppt/theme/theme10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_19716558_TF16411250.potx" id="{A260DA37-CFC9-4D02-84AC-0507580D9156}" vid="{7B0E278F-2D2E-40C5-B449-266E5B0CACED}"/>
    </a:ext>
  </a:extLst>
</a:theme>
</file>

<file path=ppt/theme/theme3.xml><?xml version="1.0" encoding="utf-8"?>
<a:theme xmlns:a="http://schemas.openxmlformats.org/drawingml/2006/main" name="3_Тема Offic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_19716558_TF16411250.potx" id="{A260DA37-CFC9-4D02-84AC-0507580D9156}" vid="{7B0E278F-2D2E-40C5-B449-266E5B0CACED}"/>
    </a:ext>
  </a:extLst>
</a:theme>
</file>

<file path=ppt/theme/theme4.xml><?xml version="1.0" encoding="utf-8"?>
<a:theme xmlns:a="http://schemas.openxmlformats.org/drawingml/2006/main" name="4_Тема Offic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_19716558_TF16411250.potx" id="{A260DA37-CFC9-4D02-84AC-0507580D9156}" vid="{7B0E278F-2D2E-40C5-B449-266E5B0CACED}"/>
    </a:ext>
  </a:extLst>
</a:theme>
</file>

<file path=ppt/theme/theme5.xml><?xml version="1.0" encoding="utf-8"?>
<a:theme xmlns:a="http://schemas.openxmlformats.org/drawingml/2006/main" name="5_Тема Offic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_19716558_TF16411250.potx" id="{A260DA37-CFC9-4D02-84AC-0507580D9156}" vid="{7B0E278F-2D2E-40C5-B449-266E5B0CACED}"/>
    </a:ext>
  </a:extLst>
</a:theme>
</file>

<file path=ppt/theme/theme6.xml><?xml version="1.0" encoding="utf-8"?>
<a:theme xmlns:a="http://schemas.openxmlformats.org/drawingml/2006/main" name="7_Тема Offic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_19716558_TF16411250.potx" id="{A260DA37-CFC9-4D02-84AC-0507580D9156}" vid="{7B0E278F-2D2E-40C5-B449-266E5B0CACED}"/>
    </a:ext>
  </a:extLst>
</a:theme>
</file>

<file path=ppt/theme/theme7.xml><?xml version="1.0" encoding="utf-8"?>
<a:theme xmlns:a="http://schemas.openxmlformats.org/drawingml/2006/main" name="8_Тема Offic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_19716558_TF16411250.potx" id="{A260DA37-CFC9-4D02-84AC-0507580D9156}" vid="{7B0E278F-2D2E-40C5-B449-266E5B0CACED}"/>
    </a:ext>
  </a:extLst>
</a:theme>
</file>

<file path=ppt/theme/theme8.xml><?xml version="1.0" encoding="utf-8"?>
<a:theme xmlns:a="http://schemas.openxmlformats.org/drawingml/2006/main" name="1_Тема Offic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_19716558_TF16411250.potx" id="{A260DA37-CFC9-4D02-84AC-0507580D9156}" vid="{7B0E278F-2D2E-40C5-B449-266E5B0CACED}"/>
    </a:ext>
  </a:extLst>
</a:theme>
</file>

<file path=ppt/theme/theme9.xml><?xml version="1.0" encoding="utf-8"?>
<a:theme xmlns:a="http://schemas.openxmlformats.org/drawingml/2006/main" name="6_Тема Offic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_19716558_TF16411250.potx" id="{A260DA37-CFC9-4D02-84AC-0507580D9156}" vid="{7B0E278F-2D2E-40C5-B449-266E5B0CACE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64A4C9D-F801-4923-BC6D-E0006F512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2218FC-8412-44B9-9E82-D51F1F531141}">
  <ds:schemaRefs>
    <ds:schemaRef ds:uri="http://schemas.openxmlformats.org/package/2006/metadata/core-properties"/>
    <ds:schemaRef ds:uri="fb0879af-3eba-417a-a55a-ffe6dcd6ca77"/>
    <ds:schemaRef ds:uri="http://www.w3.org/XML/1998/namespace"/>
    <ds:schemaRef ds:uri="6dc4bcd6-49db-4c07-9060-8acfc67cef9f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purl.org/dc/terms/"/>
    <ds:schemaRef ds:uri="http://schemas.microsoft.com/sharepoint/v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Яркая бизнес-презентация</Template>
  <TotalTime>0</TotalTime>
  <Words>1722</Words>
  <Application>Microsoft Office PowerPoint</Application>
  <PresentationFormat>Произвольный</PresentationFormat>
  <Paragraphs>225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Тема Office</vt:lpstr>
      <vt:lpstr>2_Тема Office</vt:lpstr>
      <vt:lpstr>3_Тема Office</vt:lpstr>
      <vt:lpstr>4_Тема Office</vt:lpstr>
      <vt:lpstr>5_Тема Office</vt:lpstr>
      <vt:lpstr>7_Тема Office</vt:lpstr>
      <vt:lpstr>8_Тема Office</vt:lpstr>
      <vt:lpstr>1_Тема Office</vt:lpstr>
      <vt:lpstr>6_Тема Office</vt:lpstr>
      <vt:lpstr>Тема 1. Понятие, сущность и современные тенденции терроризма</vt:lpstr>
      <vt:lpstr>Вопросы лекции</vt:lpstr>
      <vt:lpstr>1. Понятие терроризма и сущность террористической деятельности</vt:lpstr>
      <vt:lpstr>Понятие ТЕРРОР (лат. terror – страх, ужас) закрепилось в лексике во времена Великой французской революции 1789 г.</vt:lpstr>
      <vt:lpstr>Терроризм в широком понимании</vt:lpstr>
      <vt:lpstr>Презентация PowerPoint</vt:lpstr>
      <vt:lpstr>Отличительные признаки терроризма</vt:lpstr>
      <vt:lpstr>Понятие терроризма</vt:lpstr>
      <vt:lpstr>Понятие террористической деятельности</vt:lpstr>
      <vt:lpstr>Понятие террористического акта</vt:lpstr>
      <vt:lpstr>Преступления, по которым производится оценка уровня террористической активности</vt:lpstr>
      <vt:lpstr>Преступления, по которым производится оценка уровня террористической активности</vt:lpstr>
      <vt:lpstr>Трансформация форм организации  террористической деятельности</vt:lpstr>
      <vt:lpstr>Презентация PowerPoint</vt:lpstr>
      <vt:lpstr>Характеристики террористической деятельности </vt:lpstr>
      <vt:lpstr>Презентация PowerPoint</vt:lpstr>
      <vt:lpstr>Презентация PowerPoint</vt:lpstr>
      <vt:lpstr>2. Современные тенденции функционирования и развития терроризма</vt:lpstr>
      <vt:lpstr>Тенденции функционирования и развития терроризма</vt:lpstr>
      <vt:lpstr>Тенденции функционирования и развития терроризма (продолжение)</vt:lpstr>
      <vt:lpstr>Особенности деятельности международных террористических организаций на современном этапе</vt:lpstr>
      <vt:lpstr>Основные задачи  и формы их реализации МТО против России  на территории иностранных государств</vt:lpstr>
      <vt:lpstr>Основные задачи  и формы их реализации МТО   на территории России</vt:lpstr>
      <vt:lpstr>Презентация PowerPoint</vt:lpstr>
      <vt:lpstr>Презентация PowerPoint</vt:lpstr>
      <vt:lpstr>Контрольные вопросы по теме: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2018-12-21T07:22:08Z</dcterms:created>
  <dcterms:modified xsi:type="dcterms:W3CDTF">2021-05-10T14:06:12Z</dcterms:modified>
</cp:coreProperties>
</file>