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4">
  <p:sldMasterIdLst>
    <p:sldMasterId id="2147483648" r:id="rId3"/>
    <p:sldMasterId id="2147483682" r:id="rId4"/>
    <p:sldMasterId id="2147483847" r:id="rId5"/>
    <p:sldMasterId id="2147483892" r:id="rId6"/>
    <p:sldMasterId id="2147483937" r:id="rId7"/>
    <p:sldMasterId id="2147483952" r:id="rId8"/>
    <p:sldMasterId id="2147483967" r:id="rId9"/>
  </p:sldMasterIdLst>
  <p:notesMasterIdLst>
    <p:notesMasterId r:id="rId35"/>
  </p:notesMasterIdLst>
  <p:handoutMasterIdLst>
    <p:handoutMasterId r:id="rId36"/>
  </p:handoutMasterIdLst>
  <p:sldIdLst>
    <p:sldId id="411" r:id="rId10"/>
    <p:sldId id="283" r:id="rId11"/>
    <p:sldId id="412" r:id="rId12"/>
    <p:sldId id="413" r:id="rId13"/>
    <p:sldId id="436" r:id="rId14"/>
    <p:sldId id="439" r:id="rId15"/>
    <p:sldId id="441" r:id="rId16"/>
    <p:sldId id="442" r:id="rId17"/>
    <p:sldId id="443" r:id="rId18"/>
    <p:sldId id="444" r:id="rId19"/>
    <p:sldId id="445" r:id="rId20"/>
    <p:sldId id="447" r:id="rId21"/>
    <p:sldId id="448" r:id="rId22"/>
    <p:sldId id="449" r:id="rId23"/>
    <p:sldId id="450" r:id="rId24"/>
    <p:sldId id="451" r:id="rId25"/>
    <p:sldId id="452" r:id="rId26"/>
    <p:sldId id="453" r:id="rId27"/>
    <p:sldId id="415" r:id="rId28"/>
    <p:sldId id="454" r:id="rId29"/>
    <p:sldId id="455" r:id="rId30"/>
    <p:sldId id="456" r:id="rId31"/>
    <p:sldId id="435" r:id="rId32"/>
    <p:sldId id="371" r:id="rId33"/>
    <p:sldId id="296" r:id="rId3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574" autoAdjust="0"/>
  </p:normalViewPr>
  <p:slideViewPr>
    <p:cSldViewPr snapToGrid="0">
      <p:cViewPr varScale="1">
        <p:scale>
          <a:sx n="70" d="100"/>
          <a:sy n="70" d="100"/>
        </p:scale>
        <p:origin x="-66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2.xml"/><Relationship Id="rId34" Type="http://schemas.openxmlformats.org/officeDocument/2006/relationships/slide" Target="slides/slide25.xml"/><Relationship Id="rId76" Type="http://schemas.microsoft.com/office/2015/10/relationships/revisionInfo" Target="revisionInfo.xml"/><Relationship Id="rId7" Type="http://schemas.openxmlformats.org/officeDocument/2006/relationships/slideMaster" Target="slideMasters/slideMaster5.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72DBA-3FE5-4D11-B6E8-B0C1398EF951}"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ru-RU"/>
        </a:p>
      </dgm:t>
    </dgm:pt>
    <dgm:pt modelId="{C2E9669A-8367-4BC2-A76D-1B15F9F09F0F}">
      <dgm:prSet phldrT="[Текст]" custT="1"/>
      <dgm:spPr>
        <a:ln>
          <a:solidFill>
            <a:schemeClr val="tx1"/>
          </a:solidFill>
        </a:ln>
      </dgm:spPr>
      <dgm:t>
        <a:bodyPr vert="vert270"/>
        <a:lstStyle/>
        <a:p>
          <a:r>
            <a:rPr lang="ru-RU" sz="2400" b="1" dirty="0" smtClean="0"/>
            <a:t>Социальные</a:t>
          </a:r>
          <a:endParaRPr lang="ru-RU" sz="2400" b="1" dirty="0"/>
        </a:p>
      </dgm:t>
    </dgm:pt>
    <dgm:pt modelId="{C989A8E8-BA70-4B3E-9E85-119703C29B94}" type="parTrans" cxnId="{42533803-663D-48AF-BB26-C99D7A058EAC}">
      <dgm:prSet/>
      <dgm:spPr/>
      <dgm:t>
        <a:bodyPr/>
        <a:lstStyle/>
        <a:p>
          <a:endParaRPr lang="ru-RU"/>
        </a:p>
      </dgm:t>
    </dgm:pt>
    <dgm:pt modelId="{E686BB58-3665-4F16-855E-9A1E4CEAEF7D}" type="sibTrans" cxnId="{42533803-663D-48AF-BB26-C99D7A058EAC}">
      <dgm:prSet/>
      <dgm:spPr/>
      <dgm:t>
        <a:bodyPr/>
        <a:lstStyle/>
        <a:p>
          <a:endParaRPr lang="ru-RU"/>
        </a:p>
      </dgm:t>
    </dgm:pt>
    <dgm:pt modelId="{85CED78D-BBB7-4FC7-9F88-3F97F4C353A7}">
      <dgm:prSet phldrT="[Текст]" custT="1"/>
      <dgm:spPr>
        <a:solidFill>
          <a:schemeClr val="bg1">
            <a:lumMod val="95000"/>
          </a:schemeClr>
        </a:solidFill>
        <a:ln>
          <a:solidFill>
            <a:schemeClr val="tx1"/>
          </a:solidFill>
        </a:ln>
      </dgm:spPr>
      <dgm:t>
        <a:bodyPr vert="vert270"/>
        <a:lstStyle/>
        <a:p>
          <a:r>
            <a:rPr lang="ru-RU" sz="2400" b="1" dirty="0" smtClean="0"/>
            <a:t>Экономические</a:t>
          </a:r>
          <a:endParaRPr lang="ru-RU" sz="2400" b="1" dirty="0"/>
        </a:p>
      </dgm:t>
    </dgm:pt>
    <dgm:pt modelId="{FD721C57-E09F-48C7-945D-616B040AF0F1}" type="sibTrans" cxnId="{9CC204AA-5B75-4E4C-BBAD-5022D1D1B443}">
      <dgm:prSet/>
      <dgm:spPr/>
      <dgm:t>
        <a:bodyPr/>
        <a:lstStyle/>
        <a:p>
          <a:endParaRPr lang="ru-RU"/>
        </a:p>
      </dgm:t>
    </dgm:pt>
    <dgm:pt modelId="{3C070913-FEA0-400C-8ED5-3B8E677FF309}" type="parTrans" cxnId="{9CC204AA-5B75-4E4C-BBAD-5022D1D1B443}">
      <dgm:prSet/>
      <dgm:spPr/>
      <dgm:t>
        <a:bodyPr/>
        <a:lstStyle/>
        <a:p>
          <a:endParaRPr lang="ru-RU"/>
        </a:p>
      </dgm:t>
    </dgm:pt>
    <dgm:pt modelId="{F5D9997D-3F21-4A67-A300-A7CBC28507F0}">
      <dgm:prSet phldrT="[Текст]" custT="1"/>
      <dgm:spPr>
        <a:ln>
          <a:solidFill>
            <a:schemeClr val="tx1"/>
          </a:solidFill>
        </a:ln>
      </dgm:spPr>
      <dgm:t>
        <a:bodyPr vert="vert270"/>
        <a:lstStyle/>
        <a:p>
          <a:r>
            <a:rPr lang="ru-RU" sz="2400" b="1" dirty="0" smtClean="0"/>
            <a:t>Политические </a:t>
          </a:r>
          <a:endParaRPr lang="ru-RU" sz="2400" b="1" dirty="0"/>
        </a:p>
      </dgm:t>
    </dgm:pt>
    <dgm:pt modelId="{2F6F2396-ED92-44BB-B802-6D6D16DB4163}" type="sibTrans" cxnId="{1E99C7E0-5C9A-4710-A690-567A5DF7E751}">
      <dgm:prSet/>
      <dgm:spPr/>
      <dgm:t>
        <a:bodyPr/>
        <a:lstStyle/>
        <a:p>
          <a:endParaRPr lang="ru-RU"/>
        </a:p>
      </dgm:t>
    </dgm:pt>
    <dgm:pt modelId="{94498408-F80C-4C25-A507-E03DECE8F436}" type="parTrans" cxnId="{1E99C7E0-5C9A-4710-A690-567A5DF7E751}">
      <dgm:prSet/>
      <dgm:spPr/>
      <dgm:t>
        <a:bodyPr/>
        <a:lstStyle/>
        <a:p>
          <a:endParaRPr lang="ru-RU"/>
        </a:p>
      </dgm:t>
    </dgm:pt>
    <dgm:pt modelId="{BF5AFA11-5AB2-4B52-9E21-EF0984ED88BC}">
      <dgm:prSet phldrT="[Текст]" custT="1"/>
      <dgm:spPr>
        <a:ln>
          <a:solidFill>
            <a:schemeClr val="tx1"/>
          </a:solidFill>
        </a:ln>
      </dgm:spPr>
      <dgm:t>
        <a:bodyPr vert="vert270"/>
        <a:lstStyle/>
        <a:p>
          <a:r>
            <a:rPr lang="ru-RU" sz="2400" b="1" dirty="0" smtClean="0"/>
            <a:t>Правовые</a:t>
          </a:r>
          <a:endParaRPr lang="ru-RU" sz="2400" b="1" dirty="0"/>
        </a:p>
      </dgm:t>
    </dgm:pt>
    <dgm:pt modelId="{C1F50C7B-2731-4ACC-BAA1-7010D35E4F71}" type="parTrans" cxnId="{E6F8024F-C65A-4000-BC19-5342E8998F86}">
      <dgm:prSet/>
      <dgm:spPr/>
      <dgm:t>
        <a:bodyPr/>
        <a:lstStyle/>
        <a:p>
          <a:endParaRPr lang="ru-RU"/>
        </a:p>
      </dgm:t>
    </dgm:pt>
    <dgm:pt modelId="{B885F142-7448-4C58-B144-1578E4E39894}" type="sibTrans" cxnId="{E6F8024F-C65A-4000-BC19-5342E8998F86}">
      <dgm:prSet/>
      <dgm:spPr/>
      <dgm:t>
        <a:bodyPr/>
        <a:lstStyle/>
        <a:p>
          <a:endParaRPr lang="ru-RU"/>
        </a:p>
      </dgm:t>
    </dgm:pt>
    <dgm:pt modelId="{3302F15A-D311-47BF-995D-4AE5E07AD03B}">
      <dgm:prSet phldrT="[Текст]" custT="1"/>
      <dgm:spPr>
        <a:ln>
          <a:solidFill>
            <a:schemeClr val="tx1"/>
          </a:solidFill>
        </a:ln>
      </dgm:spPr>
      <dgm:t>
        <a:bodyPr vert="vert270"/>
        <a:lstStyle/>
        <a:p>
          <a:r>
            <a:rPr lang="ru-RU" sz="2400" b="1" dirty="0" smtClean="0"/>
            <a:t>Идеологические</a:t>
          </a:r>
          <a:endParaRPr lang="ru-RU" sz="2400" b="1" dirty="0"/>
        </a:p>
      </dgm:t>
    </dgm:pt>
    <dgm:pt modelId="{5E01618B-FEB5-4C27-8FDD-DE19715A5C02}" type="parTrans" cxnId="{A975BF47-61B4-4C46-B9B1-B680FC11BA29}">
      <dgm:prSet/>
      <dgm:spPr/>
      <dgm:t>
        <a:bodyPr/>
        <a:lstStyle/>
        <a:p>
          <a:endParaRPr lang="ru-RU"/>
        </a:p>
      </dgm:t>
    </dgm:pt>
    <dgm:pt modelId="{C332E193-0CAB-4DB5-A051-54E01C9F7F15}" type="sibTrans" cxnId="{A975BF47-61B4-4C46-B9B1-B680FC11BA29}">
      <dgm:prSet/>
      <dgm:spPr/>
      <dgm:t>
        <a:bodyPr/>
        <a:lstStyle/>
        <a:p>
          <a:endParaRPr lang="ru-RU"/>
        </a:p>
      </dgm:t>
    </dgm:pt>
    <dgm:pt modelId="{1F45BF28-0528-4227-973E-CB2C790DB670}">
      <dgm:prSet phldrT="[Текст]" custT="1"/>
      <dgm:spPr>
        <a:ln>
          <a:solidFill>
            <a:schemeClr val="tx1"/>
          </a:solidFill>
        </a:ln>
      </dgm:spPr>
      <dgm:t>
        <a:bodyPr vert="vert270"/>
        <a:lstStyle/>
        <a:p>
          <a:r>
            <a:rPr lang="ru-RU" sz="2400" b="1" dirty="0" err="1" smtClean="0"/>
            <a:t>Этнонациональные</a:t>
          </a:r>
          <a:endParaRPr lang="ru-RU" sz="2400" b="1" dirty="0"/>
        </a:p>
      </dgm:t>
    </dgm:pt>
    <dgm:pt modelId="{944C5159-D49C-4492-A35A-D581BFA470A1}" type="parTrans" cxnId="{F6AC36CA-2D36-4307-B09C-69D793B81EF3}">
      <dgm:prSet/>
      <dgm:spPr/>
      <dgm:t>
        <a:bodyPr/>
        <a:lstStyle/>
        <a:p>
          <a:endParaRPr lang="ru-RU"/>
        </a:p>
      </dgm:t>
    </dgm:pt>
    <dgm:pt modelId="{61F1E44F-04DB-4790-B09A-1E012A257893}" type="sibTrans" cxnId="{F6AC36CA-2D36-4307-B09C-69D793B81EF3}">
      <dgm:prSet/>
      <dgm:spPr/>
      <dgm:t>
        <a:bodyPr/>
        <a:lstStyle/>
        <a:p>
          <a:endParaRPr lang="ru-RU"/>
        </a:p>
      </dgm:t>
    </dgm:pt>
    <dgm:pt modelId="{301D1C58-1708-4F17-A853-83C1CE0ED601}">
      <dgm:prSet phldrT="[Текст]" custT="1"/>
      <dgm:spPr>
        <a:ln>
          <a:solidFill>
            <a:schemeClr val="tx1"/>
          </a:solidFill>
        </a:ln>
      </dgm:spPr>
      <dgm:t>
        <a:bodyPr/>
        <a:lstStyle/>
        <a:p>
          <a:r>
            <a:rPr lang="ru-RU" sz="2800" b="1" dirty="0" smtClean="0"/>
            <a:t>Факторы, способствующие сохранению террористических угроз в Российской Федерации</a:t>
          </a:r>
          <a:endParaRPr lang="ru-RU" sz="2800" b="1" dirty="0"/>
        </a:p>
      </dgm:t>
    </dgm:pt>
    <dgm:pt modelId="{2737FA61-ED79-4BE3-A03D-F8194663F0AC}" type="sibTrans" cxnId="{7B977148-6B1A-4A48-9C8D-8C88A91DA84A}">
      <dgm:prSet/>
      <dgm:spPr/>
      <dgm:t>
        <a:bodyPr/>
        <a:lstStyle/>
        <a:p>
          <a:endParaRPr lang="ru-RU"/>
        </a:p>
      </dgm:t>
    </dgm:pt>
    <dgm:pt modelId="{605E9F61-2FE9-4250-9AFA-FC940DB17DE4}" type="parTrans" cxnId="{7B977148-6B1A-4A48-9C8D-8C88A91DA84A}">
      <dgm:prSet/>
      <dgm:spPr/>
      <dgm:t>
        <a:bodyPr/>
        <a:lstStyle/>
        <a:p>
          <a:endParaRPr lang="ru-RU"/>
        </a:p>
      </dgm:t>
    </dgm:pt>
    <dgm:pt modelId="{EA150413-10B5-419D-9DD7-E38CF9EE78A3}" type="pres">
      <dgm:prSet presAssocID="{11872DBA-3FE5-4D11-B6E8-B0C1398EF951}" presName="hierChild1" presStyleCnt="0">
        <dgm:presLayoutVars>
          <dgm:orgChart val="1"/>
          <dgm:chPref val="1"/>
          <dgm:dir/>
          <dgm:animOne val="branch"/>
          <dgm:animLvl val="lvl"/>
          <dgm:resizeHandles/>
        </dgm:presLayoutVars>
      </dgm:prSet>
      <dgm:spPr/>
      <dgm:t>
        <a:bodyPr/>
        <a:lstStyle/>
        <a:p>
          <a:endParaRPr lang="ru-RU"/>
        </a:p>
      </dgm:t>
    </dgm:pt>
    <dgm:pt modelId="{C6F75996-7CA4-4C9C-B95D-1CDD9ECDCE97}" type="pres">
      <dgm:prSet presAssocID="{301D1C58-1708-4F17-A853-83C1CE0ED601}" presName="hierRoot1" presStyleCnt="0">
        <dgm:presLayoutVars>
          <dgm:hierBranch val="init"/>
        </dgm:presLayoutVars>
      </dgm:prSet>
      <dgm:spPr/>
      <dgm:t>
        <a:bodyPr/>
        <a:lstStyle/>
        <a:p>
          <a:endParaRPr lang="ru-RU"/>
        </a:p>
      </dgm:t>
    </dgm:pt>
    <dgm:pt modelId="{57DF1ECE-93FB-4B16-94FB-1CA6BA10FC04}" type="pres">
      <dgm:prSet presAssocID="{301D1C58-1708-4F17-A853-83C1CE0ED601}" presName="rootComposite1" presStyleCnt="0"/>
      <dgm:spPr/>
      <dgm:t>
        <a:bodyPr/>
        <a:lstStyle/>
        <a:p>
          <a:endParaRPr lang="ru-RU"/>
        </a:p>
      </dgm:t>
    </dgm:pt>
    <dgm:pt modelId="{000F1C70-8A30-4DD5-A5C4-9426E2AFC419}" type="pres">
      <dgm:prSet presAssocID="{301D1C58-1708-4F17-A853-83C1CE0ED601}" presName="rootText1" presStyleLbl="node0" presStyleIdx="0" presStyleCnt="1" custScaleX="521195" custScaleY="167591">
        <dgm:presLayoutVars>
          <dgm:chPref val="3"/>
        </dgm:presLayoutVars>
      </dgm:prSet>
      <dgm:spPr/>
      <dgm:t>
        <a:bodyPr/>
        <a:lstStyle/>
        <a:p>
          <a:endParaRPr lang="ru-RU"/>
        </a:p>
      </dgm:t>
    </dgm:pt>
    <dgm:pt modelId="{2B994E97-A215-482B-B8F1-6E68672B41D0}" type="pres">
      <dgm:prSet presAssocID="{301D1C58-1708-4F17-A853-83C1CE0ED601}" presName="rootConnector1" presStyleLbl="node1" presStyleIdx="0" presStyleCnt="0"/>
      <dgm:spPr/>
      <dgm:t>
        <a:bodyPr/>
        <a:lstStyle/>
        <a:p>
          <a:endParaRPr lang="ru-RU"/>
        </a:p>
      </dgm:t>
    </dgm:pt>
    <dgm:pt modelId="{BF0C6090-3B6E-442A-B7C8-EFA2E6AFA347}" type="pres">
      <dgm:prSet presAssocID="{301D1C58-1708-4F17-A853-83C1CE0ED601}" presName="hierChild2" presStyleCnt="0"/>
      <dgm:spPr/>
      <dgm:t>
        <a:bodyPr/>
        <a:lstStyle/>
        <a:p>
          <a:endParaRPr lang="ru-RU"/>
        </a:p>
      </dgm:t>
    </dgm:pt>
    <dgm:pt modelId="{B7CAA608-FF90-4428-A87D-C9F8B6BC33BE}" type="pres">
      <dgm:prSet presAssocID="{94498408-F80C-4C25-A507-E03DECE8F436}" presName="Name37" presStyleLbl="parChTrans1D2" presStyleIdx="0" presStyleCnt="6"/>
      <dgm:spPr/>
      <dgm:t>
        <a:bodyPr/>
        <a:lstStyle/>
        <a:p>
          <a:endParaRPr lang="ru-RU"/>
        </a:p>
      </dgm:t>
    </dgm:pt>
    <dgm:pt modelId="{FC47555D-08A7-475F-8CDE-7310C4F07CEA}" type="pres">
      <dgm:prSet presAssocID="{F5D9997D-3F21-4A67-A300-A7CBC28507F0}" presName="hierRoot2" presStyleCnt="0">
        <dgm:presLayoutVars>
          <dgm:hierBranch val="init"/>
        </dgm:presLayoutVars>
      </dgm:prSet>
      <dgm:spPr/>
      <dgm:t>
        <a:bodyPr/>
        <a:lstStyle/>
        <a:p>
          <a:endParaRPr lang="ru-RU"/>
        </a:p>
      </dgm:t>
    </dgm:pt>
    <dgm:pt modelId="{11ADB73B-E4A3-42B0-9EA4-BB71F9D47765}" type="pres">
      <dgm:prSet presAssocID="{F5D9997D-3F21-4A67-A300-A7CBC28507F0}" presName="rootComposite" presStyleCnt="0"/>
      <dgm:spPr/>
      <dgm:t>
        <a:bodyPr/>
        <a:lstStyle/>
        <a:p>
          <a:endParaRPr lang="ru-RU"/>
        </a:p>
      </dgm:t>
    </dgm:pt>
    <dgm:pt modelId="{04ECF665-BD61-4ACD-884B-2984B12D8DC4}" type="pres">
      <dgm:prSet presAssocID="{F5D9997D-3F21-4A67-A300-A7CBC28507F0}" presName="rootText" presStyleLbl="node2" presStyleIdx="0" presStyleCnt="6" custScaleX="70604" custScaleY="368756" custLinFactNeighborX="-1076" custLinFactNeighborY="0">
        <dgm:presLayoutVars>
          <dgm:chPref val="3"/>
        </dgm:presLayoutVars>
      </dgm:prSet>
      <dgm:spPr/>
      <dgm:t>
        <a:bodyPr/>
        <a:lstStyle/>
        <a:p>
          <a:endParaRPr lang="ru-RU"/>
        </a:p>
      </dgm:t>
    </dgm:pt>
    <dgm:pt modelId="{0352529D-9154-4CFB-AE4C-23EE0128107C}" type="pres">
      <dgm:prSet presAssocID="{F5D9997D-3F21-4A67-A300-A7CBC28507F0}" presName="rootConnector" presStyleLbl="node2" presStyleIdx="0" presStyleCnt="6"/>
      <dgm:spPr/>
      <dgm:t>
        <a:bodyPr/>
        <a:lstStyle/>
        <a:p>
          <a:endParaRPr lang="ru-RU"/>
        </a:p>
      </dgm:t>
    </dgm:pt>
    <dgm:pt modelId="{6F186DD8-7F86-48E4-8782-5816BA8F80CC}" type="pres">
      <dgm:prSet presAssocID="{F5D9997D-3F21-4A67-A300-A7CBC28507F0}" presName="hierChild4" presStyleCnt="0"/>
      <dgm:spPr/>
      <dgm:t>
        <a:bodyPr/>
        <a:lstStyle/>
        <a:p>
          <a:endParaRPr lang="ru-RU"/>
        </a:p>
      </dgm:t>
    </dgm:pt>
    <dgm:pt modelId="{99561632-0D5D-4DA2-842D-D342901B1119}" type="pres">
      <dgm:prSet presAssocID="{F5D9997D-3F21-4A67-A300-A7CBC28507F0}" presName="hierChild5" presStyleCnt="0"/>
      <dgm:spPr/>
      <dgm:t>
        <a:bodyPr/>
        <a:lstStyle/>
        <a:p>
          <a:endParaRPr lang="ru-RU"/>
        </a:p>
      </dgm:t>
    </dgm:pt>
    <dgm:pt modelId="{DCBEE556-D3C0-42F7-8C47-217E53CE0626}" type="pres">
      <dgm:prSet presAssocID="{3C070913-FEA0-400C-8ED5-3B8E677FF309}" presName="Name37" presStyleLbl="parChTrans1D2" presStyleIdx="1" presStyleCnt="6"/>
      <dgm:spPr/>
      <dgm:t>
        <a:bodyPr/>
        <a:lstStyle/>
        <a:p>
          <a:endParaRPr lang="ru-RU"/>
        </a:p>
      </dgm:t>
    </dgm:pt>
    <dgm:pt modelId="{6B28F37D-BAC6-4182-80A9-226EA4F74139}" type="pres">
      <dgm:prSet presAssocID="{85CED78D-BBB7-4FC7-9F88-3F97F4C353A7}" presName="hierRoot2" presStyleCnt="0">
        <dgm:presLayoutVars>
          <dgm:hierBranch val="init"/>
        </dgm:presLayoutVars>
      </dgm:prSet>
      <dgm:spPr/>
      <dgm:t>
        <a:bodyPr/>
        <a:lstStyle/>
        <a:p>
          <a:endParaRPr lang="ru-RU"/>
        </a:p>
      </dgm:t>
    </dgm:pt>
    <dgm:pt modelId="{A1AEE153-5CF8-4B28-8006-0FEAC881BAB9}" type="pres">
      <dgm:prSet presAssocID="{85CED78D-BBB7-4FC7-9F88-3F97F4C353A7}" presName="rootComposite" presStyleCnt="0"/>
      <dgm:spPr/>
      <dgm:t>
        <a:bodyPr/>
        <a:lstStyle/>
        <a:p>
          <a:endParaRPr lang="ru-RU"/>
        </a:p>
      </dgm:t>
    </dgm:pt>
    <dgm:pt modelId="{1FA72444-84B5-4AA2-B17B-D23198453C52}" type="pres">
      <dgm:prSet presAssocID="{85CED78D-BBB7-4FC7-9F88-3F97F4C353A7}" presName="rootText" presStyleLbl="node2" presStyleIdx="1" presStyleCnt="6" custScaleX="74597" custScaleY="368756">
        <dgm:presLayoutVars>
          <dgm:chPref val="3"/>
        </dgm:presLayoutVars>
      </dgm:prSet>
      <dgm:spPr/>
      <dgm:t>
        <a:bodyPr/>
        <a:lstStyle/>
        <a:p>
          <a:endParaRPr lang="ru-RU"/>
        </a:p>
      </dgm:t>
    </dgm:pt>
    <dgm:pt modelId="{A2B3F2EB-2343-4F91-A8F2-01238BE465C9}" type="pres">
      <dgm:prSet presAssocID="{85CED78D-BBB7-4FC7-9F88-3F97F4C353A7}" presName="rootConnector" presStyleLbl="node2" presStyleIdx="1" presStyleCnt="6"/>
      <dgm:spPr/>
      <dgm:t>
        <a:bodyPr/>
        <a:lstStyle/>
        <a:p>
          <a:endParaRPr lang="ru-RU"/>
        </a:p>
      </dgm:t>
    </dgm:pt>
    <dgm:pt modelId="{E7C4DFA4-B8FA-4EF6-8B42-411AA781F9E5}" type="pres">
      <dgm:prSet presAssocID="{85CED78D-BBB7-4FC7-9F88-3F97F4C353A7}" presName="hierChild4" presStyleCnt="0"/>
      <dgm:spPr/>
      <dgm:t>
        <a:bodyPr/>
        <a:lstStyle/>
        <a:p>
          <a:endParaRPr lang="ru-RU"/>
        </a:p>
      </dgm:t>
    </dgm:pt>
    <dgm:pt modelId="{948E1BF2-B781-40DD-86CB-7A833B8CCC8A}" type="pres">
      <dgm:prSet presAssocID="{85CED78D-BBB7-4FC7-9F88-3F97F4C353A7}" presName="hierChild5" presStyleCnt="0"/>
      <dgm:spPr/>
      <dgm:t>
        <a:bodyPr/>
        <a:lstStyle/>
        <a:p>
          <a:endParaRPr lang="ru-RU"/>
        </a:p>
      </dgm:t>
    </dgm:pt>
    <dgm:pt modelId="{E5B8FA4A-954B-4504-87C9-D691E93C2F50}" type="pres">
      <dgm:prSet presAssocID="{C989A8E8-BA70-4B3E-9E85-119703C29B94}" presName="Name37" presStyleLbl="parChTrans1D2" presStyleIdx="2" presStyleCnt="6"/>
      <dgm:spPr/>
      <dgm:t>
        <a:bodyPr/>
        <a:lstStyle/>
        <a:p>
          <a:endParaRPr lang="ru-RU"/>
        </a:p>
      </dgm:t>
    </dgm:pt>
    <dgm:pt modelId="{77C3FC9E-E1EA-48CE-A75A-4F2169A1A5BF}" type="pres">
      <dgm:prSet presAssocID="{C2E9669A-8367-4BC2-A76D-1B15F9F09F0F}" presName="hierRoot2" presStyleCnt="0">
        <dgm:presLayoutVars>
          <dgm:hierBranch val="init"/>
        </dgm:presLayoutVars>
      </dgm:prSet>
      <dgm:spPr/>
      <dgm:t>
        <a:bodyPr/>
        <a:lstStyle/>
        <a:p>
          <a:endParaRPr lang="ru-RU"/>
        </a:p>
      </dgm:t>
    </dgm:pt>
    <dgm:pt modelId="{8B5E9144-0B71-41EA-94E6-877A5D4E6BFE}" type="pres">
      <dgm:prSet presAssocID="{C2E9669A-8367-4BC2-A76D-1B15F9F09F0F}" presName="rootComposite" presStyleCnt="0"/>
      <dgm:spPr/>
      <dgm:t>
        <a:bodyPr/>
        <a:lstStyle/>
        <a:p>
          <a:endParaRPr lang="ru-RU"/>
        </a:p>
      </dgm:t>
    </dgm:pt>
    <dgm:pt modelId="{ABC038D5-124C-4A5D-A573-1E8BF31CB0A5}" type="pres">
      <dgm:prSet presAssocID="{C2E9669A-8367-4BC2-A76D-1B15F9F09F0F}" presName="rootText" presStyleLbl="node2" presStyleIdx="2" presStyleCnt="6" custScaleX="72221" custScaleY="372168">
        <dgm:presLayoutVars>
          <dgm:chPref val="3"/>
        </dgm:presLayoutVars>
      </dgm:prSet>
      <dgm:spPr/>
      <dgm:t>
        <a:bodyPr/>
        <a:lstStyle/>
        <a:p>
          <a:endParaRPr lang="ru-RU"/>
        </a:p>
      </dgm:t>
    </dgm:pt>
    <dgm:pt modelId="{44E6C243-EA35-4A46-8BF7-D941975D85B1}" type="pres">
      <dgm:prSet presAssocID="{C2E9669A-8367-4BC2-A76D-1B15F9F09F0F}" presName="rootConnector" presStyleLbl="node2" presStyleIdx="2" presStyleCnt="6"/>
      <dgm:spPr/>
      <dgm:t>
        <a:bodyPr/>
        <a:lstStyle/>
        <a:p>
          <a:endParaRPr lang="ru-RU"/>
        </a:p>
      </dgm:t>
    </dgm:pt>
    <dgm:pt modelId="{275F3770-5C6E-4C5E-9B02-EAC16FD21986}" type="pres">
      <dgm:prSet presAssocID="{C2E9669A-8367-4BC2-A76D-1B15F9F09F0F}" presName="hierChild4" presStyleCnt="0"/>
      <dgm:spPr/>
      <dgm:t>
        <a:bodyPr/>
        <a:lstStyle/>
        <a:p>
          <a:endParaRPr lang="ru-RU"/>
        </a:p>
      </dgm:t>
    </dgm:pt>
    <dgm:pt modelId="{AF131AA2-D68C-4500-86FD-6319F996F9C9}" type="pres">
      <dgm:prSet presAssocID="{C2E9669A-8367-4BC2-A76D-1B15F9F09F0F}" presName="hierChild5" presStyleCnt="0"/>
      <dgm:spPr/>
      <dgm:t>
        <a:bodyPr/>
        <a:lstStyle/>
        <a:p>
          <a:endParaRPr lang="ru-RU"/>
        </a:p>
      </dgm:t>
    </dgm:pt>
    <dgm:pt modelId="{F29A92C7-6998-4A3D-B80E-3CB512BBFD27}" type="pres">
      <dgm:prSet presAssocID="{5E01618B-FEB5-4C27-8FDD-DE19715A5C02}" presName="Name37" presStyleLbl="parChTrans1D2" presStyleIdx="3" presStyleCnt="6"/>
      <dgm:spPr/>
      <dgm:t>
        <a:bodyPr/>
        <a:lstStyle/>
        <a:p>
          <a:endParaRPr lang="ru-RU"/>
        </a:p>
      </dgm:t>
    </dgm:pt>
    <dgm:pt modelId="{E266133D-08F9-42AE-984B-2ADA797F90CE}" type="pres">
      <dgm:prSet presAssocID="{3302F15A-D311-47BF-995D-4AE5E07AD03B}" presName="hierRoot2" presStyleCnt="0">
        <dgm:presLayoutVars>
          <dgm:hierBranch val="init"/>
        </dgm:presLayoutVars>
      </dgm:prSet>
      <dgm:spPr/>
      <dgm:t>
        <a:bodyPr/>
        <a:lstStyle/>
        <a:p>
          <a:endParaRPr lang="ru-RU"/>
        </a:p>
      </dgm:t>
    </dgm:pt>
    <dgm:pt modelId="{6DA1A862-278D-4553-A90A-A835DD269EDD}" type="pres">
      <dgm:prSet presAssocID="{3302F15A-D311-47BF-995D-4AE5E07AD03B}" presName="rootComposite" presStyleCnt="0"/>
      <dgm:spPr/>
      <dgm:t>
        <a:bodyPr/>
        <a:lstStyle/>
        <a:p>
          <a:endParaRPr lang="ru-RU"/>
        </a:p>
      </dgm:t>
    </dgm:pt>
    <dgm:pt modelId="{7FC038E7-052E-4D89-85F2-C54A3EB1DAA6}" type="pres">
      <dgm:prSet presAssocID="{3302F15A-D311-47BF-995D-4AE5E07AD03B}" presName="rootText" presStyleLbl="node2" presStyleIdx="3" presStyleCnt="6" custScaleX="72900" custScaleY="372168">
        <dgm:presLayoutVars>
          <dgm:chPref val="3"/>
        </dgm:presLayoutVars>
      </dgm:prSet>
      <dgm:spPr/>
      <dgm:t>
        <a:bodyPr/>
        <a:lstStyle/>
        <a:p>
          <a:endParaRPr lang="ru-RU"/>
        </a:p>
      </dgm:t>
    </dgm:pt>
    <dgm:pt modelId="{AC4A60A5-FAF8-4A6F-B567-7D04B9160177}" type="pres">
      <dgm:prSet presAssocID="{3302F15A-D311-47BF-995D-4AE5E07AD03B}" presName="rootConnector" presStyleLbl="node2" presStyleIdx="3" presStyleCnt="6"/>
      <dgm:spPr/>
      <dgm:t>
        <a:bodyPr/>
        <a:lstStyle/>
        <a:p>
          <a:endParaRPr lang="ru-RU"/>
        </a:p>
      </dgm:t>
    </dgm:pt>
    <dgm:pt modelId="{722F8F61-2EF0-420D-B68F-C7369FA07052}" type="pres">
      <dgm:prSet presAssocID="{3302F15A-D311-47BF-995D-4AE5E07AD03B}" presName="hierChild4" presStyleCnt="0"/>
      <dgm:spPr/>
      <dgm:t>
        <a:bodyPr/>
        <a:lstStyle/>
        <a:p>
          <a:endParaRPr lang="ru-RU"/>
        </a:p>
      </dgm:t>
    </dgm:pt>
    <dgm:pt modelId="{21451785-E5F5-49F0-ADC2-43E9C4D7F021}" type="pres">
      <dgm:prSet presAssocID="{3302F15A-D311-47BF-995D-4AE5E07AD03B}" presName="hierChild5" presStyleCnt="0"/>
      <dgm:spPr/>
      <dgm:t>
        <a:bodyPr/>
        <a:lstStyle/>
        <a:p>
          <a:endParaRPr lang="ru-RU"/>
        </a:p>
      </dgm:t>
    </dgm:pt>
    <dgm:pt modelId="{6B982665-D211-4632-A1B6-4F28D183B725}" type="pres">
      <dgm:prSet presAssocID="{944C5159-D49C-4492-A35A-D581BFA470A1}" presName="Name37" presStyleLbl="parChTrans1D2" presStyleIdx="4" presStyleCnt="6"/>
      <dgm:spPr/>
      <dgm:t>
        <a:bodyPr/>
        <a:lstStyle/>
        <a:p>
          <a:endParaRPr lang="ru-RU"/>
        </a:p>
      </dgm:t>
    </dgm:pt>
    <dgm:pt modelId="{35065F0F-6A15-45C5-8A2C-3FA512AD4246}" type="pres">
      <dgm:prSet presAssocID="{1F45BF28-0528-4227-973E-CB2C790DB670}" presName="hierRoot2" presStyleCnt="0">
        <dgm:presLayoutVars>
          <dgm:hierBranch val="init"/>
        </dgm:presLayoutVars>
      </dgm:prSet>
      <dgm:spPr/>
      <dgm:t>
        <a:bodyPr/>
        <a:lstStyle/>
        <a:p>
          <a:endParaRPr lang="ru-RU"/>
        </a:p>
      </dgm:t>
    </dgm:pt>
    <dgm:pt modelId="{4260ABEE-564C-4BE9-BA35-ACE98C78D5AF}" type="pres">
      <dgm:prSet presAssocID="{1F45BF28-0528-4227-973E-CB2C790DB670}" presName="rootComposite" presStyleCnt="0"/>
      <dgm:spPr/>
      <dgm:t>
        <a:bodyPr/>
        <a:lstStyle/>
        <a:p>
          <a:endParaRPr lang="ru-RU"/>
        </a:p>
      </dgm:t>
    </dgm:pt>
    <dgm:pt modelId="{D371F1B6-40B9-4DD2-94DC-50DA98BF8EE2}" type="pres">
      <dgm:prSet presAssocID="{1F45BF28-0528-4227-973E-CB2C790DB670}" presName="rootText" presStyleLbl="node2" presStyleIdx="4" presStyleCnt="6" custScaleX="74466" custScaleY="368756">
        <dgm:presLayoutVars>
          <dgm:chPref val="3"/>
        </dgm:presLayoutVars>
      </dgm:prSet>
      <dgm:spPr/>
      <dgm:t>
        <a:bodyPr/>
        <a:lstStyle/>
        <a:p>
          <a:endParaRPr lang="ru-RU"/>
        </a:p>
      </dgm:t>
    </dgm:pt>
    <dgm:pt modelId="{D4D5838B-BE8E-47B3-A842-E625C990BCDA}" type="pres">
      <dgm:prSet presAssocID="{1F45BF28-0528-4227-973E-CB2C790DB670}" presName="rootConnector" presStyleLbl="node2" presStyleIdx="4" presStyleCnt="6"/>
      <dgm:spPr/>
      <dgm:t>
        <a:bodyPr/>
        <a:lstStyle/>
        <a:p>
          <a:endParaRPr lang="ru-RU"/>
        </a:p>
      </dgm:t>
    </dgm:pt>
    <dgm:pt modelId="{192628FF-AB08-461E-9F0B-F5644FA108A7}" type="pres">
      <dgm:prSet presAssocID="{1F45BF28-0528-4227-973E-CB2C790DB670}" presName="hierChild4" presStyleCnt="0"/>
      <dgm:spPr/>
      <dgm:t>
        <a:bodyPr/>
        <a:lstStyle/>
        <a:p>
          <a:endParaRPr lang="ru-RU"/>
        </a:p>
      </dgm:t>
    </dgm:pt>
    <dgm:pt modelId="{21B52D59-2D0B-438A-867F-ACAB013748F0}" type="pres">
      <dgm:prSet presAssocID="{1F45BF28-0528-4227-973E-CB2C790DB670}" presName="hierChild5" presStyleCnt="0"/>
      <dgm:spPr/>
      <dgm:t>
        <a:bodyPr/>
        <a:lstStyle/>
        <a:p>
          <a:endParaRPr lang="ru-RU"/>
        </a:p>
      </dgm:t>
    </dgm:pt>
    <dgm:pt modelId="{D93427CE-FA27-4C61-B19E-C6AF1E7DDB74}" type="pres">
      <dgm:prSet presAssocID="{C1F50C7B-2731-4ACC-BAA1-7010D35E4F71}" presName="Name37" presStyleLbl="parChTrans1D2" presStyleIdx="5" presStyleCnt="6"/>
      <dgm:spPr/>
      <dgm:t>
        <a:bodyPr/>
        <a:lstStyle/>
        <a:p>
          <a:endParaRPr lang="ru-RU"/>
        </a:p>
      </dgm:t>
    </dgm:pt>
    <dgm:pt modelId="{63F7BDF5-1843-47B6-B18C-0E7A07EC2A3A}" type="pres">
      <dgm:prSet presAssocID="{BF5AFA11-5AB2-4B52-9E21-EF0984ED88BC}" presName="hierRoot2" presStyleCnt="0">
        <dgm:presLayoutVars>
          <dgm:hierBranch val="init"/>
        </dgm:presLayoutVars>
      </dgm:prSet>
      <dgm:spPr/>
      <dgm:t>
        <a:bodyPr/>
        <a:lstStyle/>
        <a:p>
          <a:endParaRPr lang="ru-RU"/>
        </a:p>
      </dgm:t>
    </dgm:pt>
    <dgm:pt modelId="{97C30D93-21F1-47DB-AC60-0AD39ED77344}" type="pres">
      <dgm:prSet presAssocID="{BF5AFA11-5AB2-4B52-9E21-EF0984ED88BC}" presName="rootComposite" presStyleCnt="0"/>
      <dgm:spPr/>
      <dgm:t>
        <a:bodyPr/>
        <a:lstStyle/>
        <a:p>
          <a:endParaRPr lang="ru-RU"/>
        </a:p>
      </dgm:t>
    </dgm:pt>
    <dgm:pt modelId="{16C82045-5632-45CC-A498-A2F4368CE366}" type="pres">
      <dgm:prSet presAssocID="{BF5AFA11-5AB2-4B52-9E21-EF0984ED88BC}" presName="rootText" presStyleLbl="node2" presStyleIdx="5" presStyleCnt="6" custScaleX="72606" custScaleY="372966">
        <dgm:presLayoutVars>
          <dgm:chPref val="3"/>
        </dgm:presLayoutVars>
      </dgm:prSet>
      <dgm:spPr/>
      <dgm:t>
        <a:bodyPr/>
        <a:lstStyle/>
        <a:p>
          <a:endParaRPr lang="ru-RU"/>
        </a:p>
      </dgm:t>
    </dgm:pt>
    <dgm:pt modelId="{4DD58656-5F83-4843-8F05-47D4E8C8A0B9}" type="pres">
      <dgm:prSet presAssocID="{BF5AFA11-5AB2-4B52-9E21-EF0984ED88BC}" presName="rootConnector" presStyleLbl="node2" presStyleIdx="5" presStyleCnt="6"/>
      <dgm:spPr/>
      <dgm:t>
        <a:bodyPr/>
        <a:lstStyle/>
        <a:p>
          <a:endParaRPr lang="ru-RU"/>
        </a:p>
      </dgm:t>
    </dgm:pt>
    <dgm:pt modelId="{0FBEDC0F-DCBB-488E-BC1B-A3F84FE15747}" type="pres">
      <dgm:prSet presAssocID="{BF5AFA11-5AB2-4B52-9E21-EF0984ED88BC}" presName="hierChild4" presStyleCnt="0"/>
      <dgm:spPr/>
      <dgm:t>
        <a:bodyPr/>
        <a:lstStyle/>
        <a:p>
          <a:endParaRPr lang="ru-RU"/>
        </a:p>
      </dgm:t>
    </dgm:pt>
    <dgm:pt modelId="{9D337BEC-B0F3-4D4A-90BF-C94FE8A46CCD}" type="pres">
      <dgm:prSet presAssocID="{BF5AFA11-5AB2-4B52-9E21-EF0984ED88BC}" presName="hierChild5" presStyleCnt="0"/>
      <dgm:spPr/>
      <dgm:t>
        <a:bodyPr/>
        <a:lstStyle/>
        <a:p>
          <a:endParaRPr lang="ru-RU"/>
        </a:p>
      </dgm:t>
    </dgm:pt>
    <dgm:pt modelId="{1E804EE1-2FE9-4BD6-8E46-5A1650E34959}" type="pres">
      <dgm:prSet presAssocID="{301D1C58-1708-4F17-A853-83C1CE0ED601}" presName="hierChild3" presStyleCnt="0"/>
      <dgm:spPr/>
      <dgm:t>
        <a:bodyPr/>
        <a:lstStyle/>
        <a:p>
          <a:endParaRPr lang="ru-RU"/>
        </a:p>
      </dgm:t>
    </dgm:pt>
  </dgm:ptLst>
  <dgm:cxnLst>
    <dgm:cxn modelId="{6ECED42F-D173-4B8A-AB79-723A3C9366B0}" type="presOf" srcId="{11872DBA-3FE5-4D11-B6E8-B0C1398EF951}" destId="{EA150413-10B5-419D-9DD7-E38CF9EE78A3}" srcOrd="0" destOrd="0" presId="urn:microsoft.com/office/officeart/2005/8/layout/orgChart1"/>
    <dgm:cxn modelId="{31174830-0D95-40AE-9958-96C49D5C5B7E}" type="presOf" srcId="{1F45BF28-0528-4227-973E-CB2C790DB670}" destId="{D4D5838B-BE8E-47B3-A842-E625C990BCDA}" srcOrd="1" destOrd="0" presId="urn:microsoft.com/office/officeart/2005/8/layout/orgChart1"/>
    <dgm:cxn modelId="{7210A5AE-1E37-40C9-9D62-78937BB9021A}" type="presOf" srcId="{F5D9997D-3F21-4A67-A300-A7CBC28507F0}" destId="{0352529D-9154-4CFB-AE4C-23EE0128107C}" srcOrd="1" destOrd="0" presId="urn:microsoft.com/office/officeart/2005/8/layout/orgChart1"/>
    <dgm:cxn modelId="{C91E4120-E107-4080-9806-18C2E5BB2C32}" type="presOf" srcId="{1F45BF28-0528-4227-973E-CB2C790DB670}" destId="{D371F1B6-40B9-4DD2-94DC-50DA98BF8EE2}" srcOrd="0" destOrd="0" presId="urn:microsoft.com/office/officeart/2005/8/layout/orgChart1"/>
    <dgm:cxn modelId="{378EC722-138A-40BD-AAC8-B924D7E6E7F1}" type="presOf" srcId="{BF5AFA11-5AB2-4B52-9E21-EF0984ED88BC}" destId="{16C82045-5632-45CC-A498-A2F4368CE366}" srcOrd="0" destOrd="0" presId="urn:microsoft.com/office/officeart/2005/8/layout/orgChart1"/>
    <dgm:cxn modelId="{C4C44C9A-6F45-4375-AB40-BCEF502F14D7}" type="presOf" srcId="{301D1C58-1708-4F17-A853-83C1CE0ED601}" destId="{000F1C70-8A30-4DD5-A5C4-9426E2AFC419}" srcOrd="0" destOrd="0" presId="urn:microsoft.com/office/officeart/2005/8/layout/orgChart1"/>
    <dgm:cxn modelId="{52AEC60F-D84F-41E7-BCFF-8A9C7ABE159B}" type="presOf" srcId="{301D1C58-1708-4F17-A853-83C1CE0ED601}" destId="{2B994E97-A215-482B-B8F1-6E68672B41D0}" srcOrd="1" destOrd="0" presId="urn:microsoft.com/office/officeart/2005/8/layout/orgChart1"/>
    <dgm:cxn modelId="{913572DA-C285-4057-A478-A0ED77E67F10}" type="presOf" srcId="{C989A8E8-BA70-4B3E-9E85-119703C29B94}" destId="{E5B8FA4A-954B-4504-87C9-D691E93C2F50}" srcOrd="0" destOrd="0" presId="urn:microsoft.com/office/officeart/2005/8/layout/orgChart1"/>
    <dgm:cxn modelId="{68B9249E-0D8B-4838-8119-2B168E442AE8}" type="presOf" srcId="{C2E9669A-8367-4BC2-A76D-1B15F9F09F0F}" destId="{44E6C243-EA35-4A46-8BF7-D941975D85B1}" srcOrd="1" destOrd="0" presId="urn:microsoft.com/office/officeart/2005/8/layout/orgChart1"/>
    <dgm:cxn modelId="{685C03BB-7255-49E9-A64E-A50532F3F491}" type="presOf" srcId="{3302F15A-D311-47BF-995D-4AE5E07AD03B}" destId="{7FC038E7-052E-4D89-85F2-C54A3EB1DAA6}" srcOrd="0" destOrd="0" presId="urn:microsoft.com/office/officeart/2005/8/layout/orgChart1"/>
    <dgm:cxn modelId="{AD3D3DB6-4978-4B3E-AEF9-9F2F819D0D33}" type="presOf" srcId="{94498408-F80C-4C25-A507-E03DECE8F436}" destId="{B7CAA608-FF90-4428-A87D-C9F8B6BC33BE}" srcOrd="0" destOrd="0" presId="urn:microsoft.com/office/officeart/2005/8/layout/orgChart1"/>
    <dgm:cxn modelId="{BC7950CE-F68C-4D2F-B53B-F3E6416E2240}" type="presOf" srcId="{BF5AFA11-5AB2-4B52-9E21-EF0984ED88BC}" destId="{4DD58656-5F83-4843-8F05-47D4E8C8A0B9}" srcOrd="1" destOrd="0" presId="urn:microsoft.com/office/officeart/2005/8/layout/orgChart1"/>
    <dgm:cxn modelId="{42533803-663D-48AF-BB26-C99D7A058EAC}" srcId="{301D1C58-1708-4F17-A853-83C1CE0ED601}" destId="{C2E9669A-8367-4BC2-A76D-1B15F9F09F0F}" srcOrd="2" destOrd="0" parTransId="{C989A8E8-BA70-4B3E-9E85-119703C29B94}" sibTransId="{E686BB58-3665-4F16-855E-9A1E4CEAEF7D}"/>
    <dgm:cxn modelId="{DB5597C8-2FF2-4EA5-BF12-96D70B82863E}" type="presOf" srcId="{3302F15A-D311-47BF-995D-4AE5E07AD03B}" destId="{AC4A60A5-FAF8-4A6F-B567-7D04B9160177}" srcOrd="1" destOrd="0" presId="urn:microsoft.com/office/officeart/2005/8/layout/orgChart1"/>
    <dgm:cxn modelId="{9CC204AA-5B75-4E4C-BBAD-5022D1D1B443}" srcId="{301D1C58-1708-4F17-A853-83C1CE0ED601}" destId="{85CED78D-BBB7-4FC7-9F88-3F97F4C353A7}" srcOrd="1" destOrd="0" parTransId="{3C070913-FEA0-400C-8ED5-3B8E677FF309}" sibTransId="{FD721C57-E09F-48C7-945D-616B040AF0F1}"/>
    <dgm:cxn modelId="{4F11C2B6-E853-428F-9D3D-E111167C8572}" type="presOf" srcId="{85CED78D-BBB7-4FC7-9F88-3F97F4C353A7}" destId="{1FA72444-84B5-4AA2-B17B-D23198453C52}" srcOrd="0" destOrd="0" presId="urn:microsoft.com/office/officeart/2005/8/layout/orgChart1"/>
    <dgm:cxn modelId="{B9E22A17-1C3E-4D42-94FD-A008D74860E8}" type="presOf" srcId="{944C5159-D49C-4492-A35A-D581BFA470A1}" destId="{6B982665-D211-4632-A1B6-4F28D183B725}" srcOrd="0" destOrd="0" presId="urn:microsoft.com/office/officeart/2005/8/layout/orgChart1"/>
    <dgm:cxn modelId="{E6F8024F-C65A-4000-BC19-5342E8998F86}" srcId="{301D1C58-1708-4F17-A853-83C1CE0ED601}" destId="{BF5AFA11-5AB2-4B52-9E21-EF0984ED88BC}" srcOrd="5" destOrd="0" parTransId="{C1F50C7B-2731-4ACC-BAA1-7010D35E4F71}" sibTransId="{B885F142-7448-4C58-B144-1578E4E39894}"/>
    <dgm:cxn modelId="{7A4A1738-AD4C-4809-BDB4-0933C3479E2C}" type="presOf" srcId="{C2E9669A-8367-4BC2-A76D-1B15F9F09F0F}" destId="{ABC038D5-124C-4A5D-A573-1E8BF31CB0A5}" srcOrd="0" destOrd="0" presId="urn:microsoft.com/office/officeart/2005/8/layout/orgChart1"/>
    <dgm:cxn modelId="{34BFE401-6074-41E2-8D02-4CB0CA9CB13A}" type="presOf" srcId="{5E01618B-FEB5-4C27-8FDD-DE19715A5C02}" destId="{F29A92C7-6998-4A3D-B80E-3CB512BBFD27}" srcOrd="0" destOrd="0" presId="urn:microsoft.com/office/officeart/2005/8/layout/orgChart1"/>
    <dgm:cxn modelId="{12EBD9D2-128B-4669-BF7D-BADA2F8F17CA}" type="presOf" srcId="{85CED78D-BBB7-4FC7-9F88-3F97F4C353A7}" destId="{A2B3F2EB-2343-4F91-A8F2-01238BE465C9}" srcOrd="1" destOrd="0" presId="urn:microsoft.com/office/officeart/2005/8/layout/orgChart1"/>
    <dgm:cxn modelId="{F6AC36CA-2D36-4307-B09C-69D793B81EF3}" srcId="{301D1C58-1708-4F17-A853-83C1CE0ED601}" destId="{1F45BF28-0528-4227-973E-CB2C790DB670}" srcOrd="4" destOrd="0" parTransId="{944C5159-D49C-4492-A35A-D581BFA470A1}" sibTransId="{61F1E44F-04DB-4790-B09A-1E012A257893}"/>
    <dgm:cxn modelId="{C01521BA-DE06-4336-BC16-EF86618FDA55}" type="presOf" srcId="{F5D9997D-3F21-4A67-A300-A7CBC28507F0}" destId="{04ECF665-BD61-4ACD-884B-2984B12D8DC4}" srcOrd="0" destOrd="0" presId="urn:microsoft.com/office/officeart/2005/8/layout/orgChart1"/>
    <dgm:cxn modelId="{65D0443C-697E-44F1-9929-F8A87CA63A53}" type="presOf" srcId="{C1F50C7B-2731-4ACC-BAA1-7010D35E4F71}" destId="{D93427CE-FA27-4C61-B19E-C6AF1E7DDB74}" srcOrd="0" destOrd="0" presId="urn:microsoft.com/office/officeart/2005/8/layout/orgChart1"/>
    <dgm:cxn modelId="{1E99C7E0-5C9A-4710-A690-567A5DF7E751}" srcId="{301D1C58-1708-4F17-A853-83C1CE0ED601}" destId="{F5D9997D-3F21-4A67-A300-A7CBC28507F0}" srcOrd="0" destOrd="0" parTransId="{94498408-F80C-4C25-A507-E03DECE8F436}" sibTransId="{2F6F2396-ED92-44BB-B802-6D6D16DB4163}"/>
    <dgm:cxn modelId="{F56FC5D1-2864-4ECA-A36D-748B4F1E6FEC}" type="presOf" srcId="{3C070913-FEA0-400C-8ED5-3B8E677FF309}" destId="{DCBEE556-D3C0-42F7-8C47-217E53CE0626}" srcOrd="0" destOrd="0" presId="urn:microsoft.com/office/officeart/2005/8/layout/orgChart1"/>
    <dgm:cxn modelId="{7B977148-6B1A-4A48-9C8D-8C88A91DA84A}" srcId="{11872DBA-3FE5-4D11-B6E8-B0C1398EF951}" destId="{301D1C58-1708-4F17-A853-83C1CE0ED601}" srcOrd="0" destOrd="0" parTransId="{605E9F61-2FE9-4250-9AFA-FC940DB17DE4}" sibTransId="{2737FA61-ED79-4BE3-A03D-F8194663F0AC}"/>
    <dgm:cxn modelId="{A975BF47-61B4-4C46-B9B1-B680FC11BA29}" srcId="{301D1C58-1708-4F17-A853-83C1CE0ED601}" destId="{3302F15A-D311-47BF-995D-4AE5E07AD03B}" srcOrd="3" destOrd="0" parTransId="{5E01618B-FEB5-4C27-8FDD-DE19715A5C02}" sibTransId="{C332E193-0CAB-4DB5-A051-54E01C9F7F15}"/>
    <dgm:cxn modelId="{2393FDF3-7163-4AA6-92A7-58250690734F}" type="presParOf" srcId="{EA150413-10B5-419D-9DD7-E38CF9EE78A3}" destId="{C6F75996-7CA4-4C9C-B95D-1CDD9ECDCE97}" srcOrd="0" destOrd="0" presId="urn:microsoft.com/office/officeart/2005/8/layout/orgChart1"/>
    <dgm:cxn modelId="{75F56548-E26F-4F3A-83E7-82A52FC170F8}" type="presParOf" srcId="{C6F75996-7CA4-4C9C-B95D-1CDD9ECDCE97}" destId="{57DF1ECE-93FB-4B16-94FB-1CA6BA10FC04}" srcOrd="0" destOrd="0" presId="urn:microsoft.com/office/officeart/2005/8/layout/orgChart1"/>
    <dgm:cxn modelId="{D01D07AD-6BBA-4754-83B6-FEC0A35F5CAD}" type="presParOf" srcId="{57DF1ECE-93FB-4B16-94FB-1CA6BA10FC04}" destId="{000F1C70-8A30-4DD5-A5C4-9426E2AFC419}" srcOrd="0" destOrd="0" presId="urn:microsoft.com/office/officeart/2005/8/layout/orgChart1"/>
    <dgm:cxn modelId="{6D171B88-4E52-4875-8712-E61487C67034}" type="presParOf" srcId="{57DF1ECE-93FB-4B16-94FB-1CA6BA10FC04}" destId="{2B994E97-A215-482B-B8F1-6E68672B41D0}" srcOrd="1" destOrd="0" presId="urn:microsoft.com/office/officeart/2005/8/layout/orgChart1"/>
    <dgm:cxn modelId="{E778E7F9-BE18-4159-A44D-510985ADB5C1}" type="presParOf" srcId="{C6F75996-7CA4-4C9C-B95D-1CDD9ECDCE97}" destId="{BF0C6090-3B6E-442A-B7C8-EFA2E6AFA347}" srcOrd="1" destOrd="0" presId="urn:microsoft.com/office/officeart/2005/8/layout/orgChart1"/>
    <dgm:cxn modelId="{FF453412-0EE9-4DFC-B306-98DBA5465B84}" type="presParOf" srcId="{BF0C6090-3B6E-442A-B7C8-EFA2E6AFA347}" destId="{B7CAA608-FF90-4428-A87D-C9F8B6BC33BE}" srcOrd="0" destOrd="0" presId="urn:microsoft.com/office/officeart/2005/8/layout/orgChart1"/>
    <dgm:cxn modelId="{D537DEE3-1CC5-4DAE-931E-2E2D89B75D24}" type="presParOf" srcId="{BF0C6090-3B6E-442A-B7C8-EFA2E6AFA347}" destId="{FC47555D-08A7-475F-8CDE-7310C4F07CEA}" srcOrd="1" destOrd="0" presId="urn:microsoft.com/office/officeart/2005/8/layout/orgChart1"/>
    <dgm:cxn modelId="{1F6BF9D8-1767-41E9-84C6-88D5084B8C09}" type="presParOf" srcId="{FC47555D-08A7-475F-8CDE-7310C4F07CEA}" destId="{11ADB73B-E4A3-42B0-9EA4-BB71F9D47765}" srcOrd="0" destOrd="0" presId="urn:microsoft.com/office/officeart/2005/8/layout/orgChart1"/>
    <dgm:cxn modelId="{6BF65C01-4CB6-4EFE-AD78-D12316AB8E87}" type="presParOf" srcId="{11ADB73B-E4A3-42B0-9EA4-BB71F9D47765}" destId="{04ECF665-BD61-4ACD-884B-2984B12D8DC4}" srcOrd="0" destOrd="0" presId="urn:microsoft.com/office/officeart/2005/8/layout/orgChart1"/>
    <dgm:cxn modelId="{6D16985A-97F1-4481-B390-677785F187DD}" type="presParOf" srcId="{11ADB73B-E4A3-42B0-9EA4-BB71F9D47765}" destId="{0352529D-9154-4CFB-AE4C-23EE0128107C}" srcOrd="1" destOrd="0" presId="urn:microsoft.com/office/officeart/2005/8/layout/orgChart1"/>
    <dgm:cxn modelId="{66D78072-8A56-49E8-8D2B-D39392AD8E53}" type="presParOf" srcId="{FC47555D-08A7-475F-8CDE-7310C4F07CEA}" destId="{6F186DD8-7F86-48E4-8782-5816BA8F80CC}" srcOrd="1" destOrd="0" presId="urn:microsoft.com/office/officeart/2005/8/layout/orgChart1"/>
    <dgm:cxn modelId="{493BBFFD-7C48-46B7-97AA-BF37063DB346}" type="presParOf" srcId="{FC47555D-08A7-475F-8CDE-7310C4F07CEA}" destId="{99561632-0D5D-4DA2-842D-D342901B1119}" srcOrd="2" destOrd="0" presId="urn:microsoft.com/office/officeart/2005/8/layout/orgChart1"/>
    <dgm:cxn modelId="{24960436-01B5-4036-BEAE-D87391707861}" type="presParOf" srcId="{BF0C6090-3B6E-442A-B7C8-EFA2E6AFA347}" destId="{DCBEE556-D3C0-42F7-8C47-217E53CE0626}" srcOrd="2" destOrd="0" presId="urn:microsoft.com/office/officeart/2005/8/layout/orgChart1"/>
    <dgm:cxn modelId="{8B7B3F13-FC4F-4243-87F2-AE1F35D87AE8}" type="presParOf" srcId="{BF0C6090-3B6E-442A-B7C8-EFA2E6AFA347}" destId="{6B28F37D-BAC6-4182-80A9-226EA4F74139}" srcOrd="3" destOrd="0" presId="urn:microsoft.com/office/officeart/2005/8/layout/orgChart1"/>
    <dgm:cxn modelId="{E0F865E2-4EE1-41EC-BB66-D736AE7D6A99}" type="presParOf" srcId="{6B28F37D-BAC6-4182-80A9-226EA4F74139}" destId="{A1AEE153-5CF8-4B28-8006-0FEAC881BAB9}" srcOrd="0" destOrd="0" presId="urn:microsoft.com/office/officeart/2005/8/layout/orgChart1"/>
    <dgm:cxn modelId="{E9760D41-CFBA-404D-851C-5C460D65B624}" type="presParOf" srcId="{A1AEE153-5CF8-4B28-8006-0FEAC881BAB9}" destId="{1FA72444-84B5-4AA2-B17B-D23198453C52}" srcOrd="0" destOrd="0" presId="urn:microsoft.com/office/officeart/2005/8/layout/orgChart1"/>
    <dgm:cxn modelId="{DCB97D1C-BF6E-475E-A3B9-D862D32A38B4}" type="presParOf" srcId="{A1AEE153-5CF8-4B28-8006-0FEAC881BAB9}" destId="{A2B3F2EB-2343-4F91-A8F2-01238BE465C9}" srcOrd="1" destOrd="0" presId="urn:microsoft.com/office/officeart/2005/8/layout/orgChart1"/>
    <dgm:cxn modelId="{97325B48-0A1C-4233-810B-A543A7D9ED30}" type="presParOf" srcId="{6B28F37D-BAC6-4182-80A9-226EA4F74139}" destId="{E7C4DFA4-B8FA-4EF6-8B42-411AA781F9E5}" srcOrd="1" destOrd="0" presId="urn:microsoft.com/office/officeart/2005/8/layout/orgChart1"/>
    <dgm:cxn modelId="{D44CB0FA-42AA-4DD3-989C-124F67FD0EA9}" type="presParOf" srcId="{6B28F37D-BAC6-4182-80A9-226EA4F74139}" destId="{948E1BF2-B781-40DD-86CB-7A833B8CCC8A}" srcOrd="2" destOrd="0" presId="urn:microsoft.com/office/officeart/2005/8/layout/orgChart1"/>
    <dgm:cxn modelId="{606E8B54-2880-4727-848F-7314685D767D}" type="presParOf" srcId="{BF0C6090-3B6E-442A-B7C8-EFA2E6AFA347}" destId="{E5B8FA4A-954B-4504-87C9-D691E93C2F50}" srcOrd="4" destOrd="0" presId="urn:microsoft.com/office/officeart/2005/8/layout/orgChart1"/>
    <dgm:cxn modelId="{CB1B93C4-F5EE-450A-922F-4B02F2AE268B}" type="presParOf" srcId="{BF0C6090-3B6E-442A-B7C8-EFA2E6AFA347}" destId="{77C3FC9E-E1EA-48CE-A75A-4F2169A1A5BF}" srcOrd="5" destOrd="0" presId="urn:microsoft.com/office/officeart/2005/8/layout/orgChart1"/>
    <dgm:cxn modelId="{2089C9E8-E289-4FC8-949F-CFBAF402DD81}" type="presParOf" srcId="{77C3FC9E-E1EA-48CE-A75A-4F2169A1A5BF}" destId="{8B5E9144-0B71-41EA-94E6-877A5D4E6BFE}" srcOrd="0" destOrd="0" presId="urn:microsoft.com/office/officeart/2005/8/layout/orgChart1"/>
    <dgm:cxn modelId="{1155AEDB-1595-4CE5-9FF4-D5E85211B515}" type="presParOf" srcId="{8B5E9144-0B71-41EA-94E6-877A5D4E6BFE}" destId="{ABC038D5-124C-4A5D-A573-1E8BF31CB0A5}" srcOrd="0" destOrd="0" presId="urn:microsoft.com/office/officeart/2005/8/layout/orgChart1"/>
    <dgm:cxn modelId="{CF8E0E3E-BCED-449A-8211-838776452290}" type="presParOf" srcId="{8B5E9144-0B71-41EA-94E6-877A5D4E6BFE}" destId="{44E6C243-EA35-4A46-8BF7-D941975D85B1}" srcOrd="1" destOrd="0" presId="urn:microsoft.com/office/officeart/2005/8/layout/orgChart1"/>
    <dgm:cxn modelId="{48242E77-3578-4A9D-BF80-223D11718CF3}" type="presParOf" srcId="{77C3FC9E-E1EA-48CE-A75A-4F2169A1A5BF}" destId="{275F3770-5C6E-4C5E-9B02-EAC16FD21986}" srcOrd="1" destOrd="0" presId="urn:microsoft.com/office/officeart/2005/8/layout/orgChart1"/>
    <dgm:cxn modelId="{6111AA56-10DD-47CA-98EE-ADF34BEBE319}" type="presParOf" srcId="{77C3FC9E-E1EA-48CE-A75A-4F2169A1A5BF}" destId="{AF131AA2-D68C-4500-86FD-6319F996F9C9}" srcOrd="2" destOrd="0" presId="urn:microsoft.com/office/officeart/2005/8/layout/orgChart1"/>
    <dgm:cxn modelId="{D6CB4684-085C-4B22-AA10-DFE1643022C1}" type="presParOf" srcId="{BF0C6090-3B6E-442A-B7C8-EFA2E6AFA347}" destId="{F29A92C7-6998-4A3D-B80E-3CB512BBFD27}" srcOrd="6" destOrd="0" presId="urn:microsoft.com/office/officeart/2005/8/layout/orgChart1"/>
    <dgm:cxn modelId="{C87C7D3B-4C0E-4416-A740-20B9D4CA9222}" type="presParOf" srcId="{BF0C6090-3B6E-442A-B7C8-EFA2E6AFA347}" destId="{E266133D-08F9-42AE-984B-2ADA797F90CE}" srcOrd="7" destOrd="0" presId="urn:microsoft.com/office/officeart/2005/8/layout/orgChart1"/>
    <dgm:cxn modelId="{C63B0519-7E8E-49A8-A58D-4673C6E3CB88}" type="presParOf" srcId="{E266133D-08F9-42AE-984B-2ADA797F90CE}" destId="{6DA1A862-278D-4553-A90A-A835DD269EDD}" srcOrd="0" destOrd="0" presId="urn:microsoft.com/office/officeart/2005/8/layout/orgChart1"/>
    <dgm:cxn modelId="{C0691121-A828-4E41-ACF4-7F89AC42785C}" type="presParOf" srcId="{6DA1A862-278D-4553-A90A-A835DD269EDD}" destId="{7FC038E7-052E-4D89-85F2-C54A3EB1DAA6}" srcOrd="0" destOrd="0" presId="urn:microsoft.com/office/officeart/2005/8/layout/orgChart1"/>
    <dgm:cxn modelId="{06E0282D-1E1E-4577-B14E-977FAE64FF1A}" type="presParOf" srcId="{6DA1A862-278D-4553-A90A-A835DD269EDD}" destId="{AC4A60A5-FAF8-4A6F-B567-7D04B9160177}" srcOrd="1" destOrd="0" presId="urn:microsoft.com/office/officeart/2005/8/layout/orgChart1"/>
    <dgm:cxn modelId="{C8D56065-0AC1-4003-804A-D27C3C82F0D4}" type="presParOf" srcId="{E266133D-08F9-42AE-984B-2ADA797F90CE}" destId="{722F8F61-2EF0-420D-B68F-C7369FA07052}" srcOrd="1" destOrd="0" presId="urn:microsoft.com/office/officeart/2005/8/layout/orgChart1"/>
    <dgm:cxn modelId="{C815D3EA-E46C-4DA0-AE94-DE461627C48D}" type="presParOf" srcId="{E266133D-08F9-42AE-984B-2ADA797F90CE}" destId="{21451785-E5F5-49F0-ADC2-43E9C4D7F021}" srcOrd="2" destOrd="0" presId="urn:microsoft.com/office/officeart/2005/8/layout/orgChart1"/>
    <dgm:cxn modelId="{7E1283D8-1420-4AAD-906E-ED3FC97F0351}" type="presParOf" srcId="{BF0C6090-3B6E-442A-B7C8-EFA2E6AFA347}" destId="{6B982665-D211-4632-A1B6-4F28D183B725}" srcOrd="8" destOrd="0" presId="urn:microsoft.com/office/officeart/2005/8/layout/orgChart1"/>
    <dgm:cxn modelId="{AE55E396-21DD-4EF9-AA95-80E5D6267D08}" type="presParOf" srcId="{BF0C6090-3B6E-442A-B7C8-EFA2E6AFA347}" destId="{35065F0F-6A15-45C5-8A2C-3FA512AD4246}" srcOrd="9" destOrd="0" presId="urn:microsoft.com/office/officeart/2005/8/layout/orgChart1"/>
    <dgm:cxn modelId="{DEB63EAA-EF93-4ECD-8522-1EC96F950128}" type="presParOf" srcId="{35065F0F-6A15-45C5-8A2C-3FA512AD4246}" destId="{4260ABEE-564C-4BE9-BA35-ACE98C78D5AF}" srcOrd="0" destOrd="0" presId="urn:microsoft.com/office/officeart/2005/8/layout/orgChart1"/>
    <dgm:cxn modelId="{C0EEB712-3997-4030-B2EA-CB8843EC5582}" type="presParOf" srcId="{4260ABEE-564C-4BE9-BA35-ACE98C78D5AF}" destId="{D371F1B6-40B9-4DD2-94DC-50DA98BF8EE2}" srcOrd="0" destOrd="0" presId="urn:microsoft.com/office/officeart/2005/8/layout/orgChart1"/>
    <dgm:cxn modelId="{4AD612AD-1775-4371-A8B8-2741EFE9D6F0}" type="presParOf" srcId="{4260ABEE-564C-4BE9-BA35-ACE98C78D5AF}" destId="{D4D5838B-BE8E-47B3-A842-E625C990BCDA}" srcOrd="1" destOrd="0" presId="urn:microsoft.com/office/officeart/2005/8/layout/orgChart1"/>
    <dgm:cxn modelId="{A1A3FA27-0C0C-4651-AE0A-8649A618BB67}" type="presParOf" srcId="{35065F0F-6A15-45C5-8A2C-3FA512AD4246}" destId="{192628FF-AB08-461E-9F0B-F5644FA108A7}" srcOrd="1" destOrd="0" presId="urn:microsoft.com/office/officeart/2005/8/layout/orgChart1"/>
    <dgm:cxn modelId="{3E59F47A-B7A3-42C9-92DE-5984B02A1692}" type="presParOf" srcId="{35065F0F-6A15-45C5-8A2C-3FA512AD4246}" destId="{21B52D59-2D0B-438A-867F-ACAB013748F0}" srcOrd="2" destOrd="0" presId="urn:microsoft.com/office/officeart/2005/8/layout/orgChart1"/>
    <dgm:cxn modelId="{7FFAD306-B25C-4C57-B5FC-049A54760F31}" type="presParOf" srcId="{BF0C6090-3B6E-442A-B7C8-EFA2E6AFA347}" destId="{D93427CE-FA27-4C61-B19E-C6AF1E7DDB74}" srcOrd="10" destOrd="0" presId="urn:microsoft.com/office/officeart/2005/8/layout/orgChart1"/>
    <dgm:cxn modelId="{9AC6B191-B6F7-4E6C-A57E-994AEFA06B40}" type="presParOf" srcId="{BF0C6090-3B6E-442A-B7C8-EFA2E6AFA347}" destId="{63F7BDF5-1843-47B6-B18C-0E7A07EC2A3A}" srcOrd="11" destOrd="0" presId="urn:microsoft.com/office/officeart/2005/8/layout/orgChart1"/>
    <dgm:cxn modelId="{221E8E26-DBF3-47B6-8987-E59C9CA988A4}" type="presParOf" srcId="{63F7BDF5-1843-47B6-B18C-0E7A07EC2A3A}" destId="{97C30D93-21F1-47DB-AC60-0AD39ED77344}" srcOrd="0" destOrd="0" presId="urn:microsoft.com/office/officeart/2005/8/layout/orgChart1"/>
    <dgm:cxn modelId="{BFAF8407-D29F-4B4C-BD51-23B526916B48}" type="presParOf" srcId="{97C30D93-21F1-47DB-AC60-0AD39ED77344}" destId="{16C82045-5632-45CC-A498-A2F4368CE366}" srcOrd="0" destOrd="0" presId="urn:microsoft.com/office/officeart/2005/8/layout/orgChart1"/>
    <dgm:cxn modelId="{2F72482E-AA33-4CEF-8CE6-721FC4908ABB}" type="presParOf" srcId="{97C30D93-21F1-47DB-AC60-0AD39ED77344}" destId="{4DD58656-5F83-4843-8F05-47D4E8C8A0B9}" srcOrd="1" destOrd="0" presId="urn:microsoft.com/office/officeart/2005/8/layout/orgChart1"/>
    <dgm:cxn modelId="{E94E90FF-B53D-4B55-B017-A2055064BF6E}" type="presParOf" srcId="{63F7BDF5-1843-47B6-B18C-0E7A07EC2A3A}" destId="{0FBEDC0F-DCBB-488E-BC1B-A3F84FE15747}" srcOrd="1" destOrd="0" presId="urn:microsoft.com/office/officeart/2005/8/layout/orgChart1"/>
    <dgm:cxn modelId="{37D250DD-243F-43AC-BA72-18EF9D9F6B78}" type="presParOf" srcId="{63F7BDF5-1843-47B6-B18C-0E7A07EC2A3A}" destId="{9D337BEC-B0F3-4D4A-90BF-C94FE8A46CCD}" srcOrd="2" destOrd="0" presId="urn:microsoft.com/office/officeart/2005/8/layout/orgChart1"/>
    <dgm:cxn modelId="{893A520E-867D-4EC3-B628-A131C63E1C75}" type="presParOf" srcId="{C6F75996-7CA4-4C9C-B95D-1CDD9ECDCE97}" destId="{1E804EE1-2FE9-4BD6-8E46-5A1650E349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3200" b="1" dirty="0" smtClean="0">
              <a:solidFill>
                <a:srgbClr val="C00000"/>
              </a:solidFill>
            </a:rPr>
            <a:t>Политические факторы</a:t>
          </a:r>
          <a:endParaRPr lang="ru-RU" sz="3200" b="1" dirty="0">
            <a:solidFill>
              <a:srgbClr val="C00000"/>
            </a:solidFill>
          </a:endParaRPr>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B7A8FB8D-6285-45B7-BCE4-DEB50BAD7748}">
      <dgm:prSet phldrT="[Текст]" custT="1"/>
      <dgm:spPr>
        <a:solidFill>
          <a:schemeClr val="bg1">
            <a:lumMod val="95000"/>
          </a:schemeClr>
        </a:solidFill>
      </dgm:spPr>
      <dgm:t>
        <a:bodyPr/>
        <a:lstStyle/>
        <a:p>
          <a:r>
            <a:rPr lang="ru-RU" sz="2000" b="1" dirty="0" smtClean="0"/>
            <a:t>Устремления зарубежных террористических организаций, направленные на разрушение российской государственности</a:t>
          </a:r>
          <a:endParaRPr lang="ru-RU" sz="2000" b="1" dirty="0"/>
        </a:p>
      </dgm:t>
    </dgm:pt>
    <dgm:pt modelId="{BFE45DBC-15F4-45AF-8B9E-8E68E1FD070C}" type="parTrans" cxnId="{03D87D1F-FE7D-4F80-B50E-B53924A1ADEA}">
      <dgm:prSet/>
      <dgm:spPr/>
      <dgm:t>
        <a:bodyPr/>
        <a:lstStyle/>
        <a:p>
          <a:endParaRPr lang="ru-RU"/>
        </a:p>
      </dgm:t>
    </dgm:pt>
    <dgm:pt modelId="{66BEAFF3-F09A-4B91-9391-C6A5116CECA2}" type="sibTrans" cxnId="{03D87D1F-FE7D-4F80-B50E-B53924A1ADEA}">
      <dgm:prSet/>
      <dgm:spPr/>
      <dgm:t>
        <a:bodyPr/>
        <a:lstStyle/>
        <a:p>
          <a:endParaRPr lang="ru-RU"/>
        </a:p>
      </dgm:t>
    </dgm:pt>
    <dgm:pt modelId="{8A153716-3335-440E-9384-E55D82EDB1EC}">
      <dgm:prSet phldrT="[Текст]" custT="1"/>
      <dgm:spPr>
        <a:solidFill>
          <a:schemeClr val="bg1">
            <a:lumMod val="95000"/>
          </a:schemeClr>
        </a:solidFill>
      </dgm:spPr>
      <dgm:t>
        <a:bodyPr/>
        <a:lstStyle/>
        <a:p>
          <a:r>
            <a:rPr lang="ru-RU" sz="2000" b="1" dirty="0" smtClean="0"/>
            <a:t>Сохранение неадекватных форм политической борьбы, в частности, практики использования противоправных методов в противоборстве отдельных политических, </a:t>
          </a:r>
          <a:r>
            <a:rPr lang="ru-RU" sz="2000" b="1" dirty="0" err="1" smtClean="0"/>
            <a:t>этнонациональных</a:t>
          </a:r>
          <a:r>
            <a:rPr lang="ru-RU" sz="2000" b="1" dirty="0" smtClean="0"/>
            <a:t> и </a:t>
          </a:r>
          <a:r>
            <a:rPr lang="ru-RU" sz="2000" b="1" dirty="0" err="1" smtClean="0"/>
            <a:t>этнорелигиозных</a:t>
          </a:r>
          <a:r>
            <a:rPr lang="ru-RU" sz="2000" b="1" dirty="0" smtClean="0"/>
            <a:t> групп за доступ к политической власти и к ресурсам</a:t>
          </a:r>
          <a:endParaRPr lang="ru-RU" sz="2000" b="1" dirty="0"/>
        </a:p>
      </dgm:t>
    </dgm:pt>
    <dgm:pt modelId="{78F39F9E-E290-4578-8B57-E21D27892618}" type="parTrans" cxnId="{5BAC49A8-DBF9-411D-A8C8-7964EBE4CCC3}">
      <dgm:prSet/>
      <dgm:spPr/>
      <dgm:t>
        <a:bodyPr/>
        <a:lstStyle/>
        <a:p>
          <a:endParaRPr lang="ru-RU"/>
        </a:p>
      </dgm:t>
    </dgm:pt>
    <dgm:pt modelId="{3A305E61-91C9-4E9C-B580-861075FCCAEF}" type="sibTrans" cxnId="{5BAC49A8-DBF9-411D-A8C8-7964EBE4CCC3}">
      <dgm:prSet/>
      <dgm:spPr/>
      <dgm:t>
        <a:bodyPr/>
        <a:lstStyle/>
        <a:p>
          <a:endParaRPr lang="ru-RU"/>
        </a:p>
      </dgm:t>
    </dgm:pt>
    <dgm:pt modelId="{D95AB62C-95C9-4AF6-A872-74B336EDC2E7}">
      <dgm:prSet phldrT="[Текст]" custT="1"/>
      <dgm:spPr>
        <a:solidFill>
          <a:schemeClr val="bg1">
            <a:lumMod val="95000"/>
          </a:schemeClr>
        </a:solidFill>
      </dgm:spPr>
      <dgm:t>
        <a:bodyPr/>
        <a:lstStyle/>
        <a:p>
          <a:r>
            <a:rPr lang="ru-RU" sz="2000" b="1" dirty="0" smtClean="0"/>
            <a:t>Распространение политического радикализма и экстремизма и др.</a:t>
          </a:r>
          <a:endParaRPr lang="ru-RU" sz="2000" b="1" dirty="0"/>
        </a:p>
      </dgm:t>
    </dgm:pt>
    <dgm:pt modelId="{9BD49194-5CB0-4D7F-A685-06153A2C85ED}" type="parTrans" cxnId="{A717D16C-EFA0-4B49-90D3-D546A358D094}">
      <dgm:prSet/>
      <dgm:spPr/>
      <dgm:t>
        <a:bodyPr/>
        <a:lstStyle/>
        <a:p>
          <a:endParaRPr lang="ru-RU"/>
        </a:p>
      </dgm:t>
    </dgm:pt>
    <dgm:pt modelId="{1D7A80EC-C3D0-461D-9AA8-3950EA692E48}" type="sibTrans" cxnId="{A717D16C-EFA0-4B49-90D3-D546A358D094}">
      <dgm:prSet/>
      <dgm:spPr/>
      <dgm:t>
        <a:bodyPr/>
        <a:lstStyle/>
        <a:p>
          <a:endParaRPr lang="ru-RU"/>
        </a:p>
      </dgm:t>
    </dgm:pt>
    <dgm:pt modelId="{57318538-23BF-48F3-80F4-6F22ED55AD2B}">
      <dgm:prSet custT="1"/>
      <dgm:spPr>
        <a:solidFill>
          <a:schemeClr val="bg1">
            <a:lumMod val="95000"/>
          </a:schemeClr>
        </a:solidFill>
      </dgm:spPr>
      <dgm:t>
        <a:bodyPr/>
        <a:lstStyle/>
        <a:p>
          <a:r>
            <a:rPr lang="ru-RU" sz="2000" b="1" dirty="0" smtClean="0"/>
            <a:t>Деятельность МТО и иностранных государств по стимулированию развития негативных социальных процессов и конфликтов в России</a:t>
          </a:r>
          <a:endParaRPr lang="ru-RU" sz="2000" b="1" dirty="0"/>
        </a:p>
      </dgm:t>
    </dgm:pt>
    <dgm:pt modelId="{01D65883-EC22-4CC8-A076-5F02AA04BAAE}" type="parTrans" cxnId="{81783EED-B337-4679-8316-39736EBEA8FF}">
      <dgm:prSet/>
      <dgm:spPr/>
      <dgm:t>
        <a:bodyPr/>
        <a:lstStyle/>
        <a:p>
          <a:endParaRPr lang="ru-RU"/>
        </a:p>
      </dgm:t>
    </dgm:pt>
    <dgm:pt modelId="{D87D6A8C-71D8-438E-A4F3-87BA86EFA6EE}" type="sibTrans" cxnId="{81783EED-B337-4679-8316-39736EBEA8FF}">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304B846A-15B8-479B-90BD-703F6DFDAF32}" type="pres">
      <dgm:prSet presAssocID="{D95AB62C-95C9-4AF6-A872-74B336EDC2E7}" presName="boxAndChildren" presStyleCnt="0"/>
      <dgm:spPr/>
    </dgm:pt>
    <dgm:pt modelId="{44759991-348A-4053-BEAA-A6808DE2993C}" type="pres">
      <dgm:prSet presAssocID="{D95AB62C-95C9-4AF6-A872-74B336EDC2E7}" presName="parentTextBox" presStyleLbl="node1" presStyleIdx="0" presStyleCnt="5"/>
      <dgm:spPr/>
      <dgm:t>
        <a:bodyPr/>
        <a:lstStyle/>
        <a:p>
          <a:endParaRPr lang="ru-RU"/>
        </a:p>
      </dgm:t>
    </dgm:pt>
    <dgm:pt modelId="{33B6361F-50C4-4BBE-9CF4-4A26C0CCF59A}" type="pres">
      <dgm:prSet presAssocID="{3A305E61-91C9-4E9C-B580-861075FCCAEF}" presName="sp" presStyleCnt="0"/>
      <dgm:spPr/>
    </dgm:pt>
    <dgm:pt modelId="{6C2F60B6-A4D6-47C7-849B-FCEB6A9EE7A0}" type="pres">
      <dgm:prSet presAssocID="{8A153716-3335-440E-9384-E55D82EDB1EC}" presName="arrowAndChildren" presStyleCnt="0"/>
      <dgm:spPr/>
    </dgm:pt>
    <dgm:pt modelId="{1CE6DE3D-727E-40E1-92B5-4755E4BC0A3F}" type="pres">
      <dgm:prSet presAssocID="{8A153716-3335-440E-9384-E55D82EDB1EC}" presName="parentTextArrow" presStyleLbl="node1" presStyleIdx="1" presStyleCnt="5" custScaleY="114931"/>
      <dgm:spPr/>
      <dgm:t>
        <a:bodyPr/>
        <a:lstStyle/>
        <a:p>
          <a:endParaRPr lang="ru-RU"/>
        </a:p>
      </dgm:t>
    </dgm:pt>
    <dgm:pt modelId="{7DA5E73C-4B9C-4A1F-A92D-784CB6022410}" type="pres">
      <dgm:prSet presAssocID="{66BEAFF3-F09A-4B91-9391-C6A5116CECA2}" presName="sp" presStyleCnt="0"/>
      <dgm:spPr/>
    </dgm:pt>
    <dgm:pt modelId="{D6A5E351-CFE0-46D5-A570-AEC78F9C76E9}" type="pres">
      <dgm:prSet presAssocID="{B7A8FB8D-6285-45B7-BCE4-DEB50BAD7748}" presName="arrowAndChildren" presStyleCnt="0"/>
      <dgm:spPr/>
    </dgm:pt>
    <dgm:pt modelId="{1BFA8F94-D29E-4EED-A6D7-105969EA4B94}" type="pres">
      <dgm:prSet presAssocID="{B7A8FB8D-6285-45B7-BCE4-DEB50BAD7748}" presName="parentTextArrow" presStyleLbl="node1" presStyleIdx="2" presStyleCnt="5"/>
      <dgm:spPr/>
      <dgm:t>
        <a:bodyPr/>
        <a:lstStyle/>
        <a:p>
          <a:endParaRPr lang="ru-RU"/>
        </a:p>
      </dgm:t>
    </dgm:pt>
    <dgm:pt modelId="{00A4AA1B-9819-469A-AA61-CE14455246A8}" type="pres">
      <dgm:prSet presAssocID="{D87D6A8C-71D8-438E-A4F3-87BA86EFA6EE}" presName="sp" presStyleCnt="0"/>
      <dgm:spPr/>
    </dgm:pt>
    <dgm:pt modelId="{93C15F02-6F08-46DB-9C46-B54801E47CB8}" type="pres">
      <dgm:prSet presAssocID="{57318538-23BF-48F3-80F4-6F22ED55AD2B}" presName="arrowAndChildren" presStyleCnt="0"/>
      <dgm:spPr/>
    </dgm:pt>
    <dgm:pt modelId="{0D58B4B6-79C1-47AF-A8BC-34867FD19F29}" type="pres">
      <dgm:prSet presAssocID="{57318538-23BF-48F3-80F4-6F22ED55AD2B}" presName="parentTextArrow" presStyleLbl="node1" presStyleIdx="3" presStyleCnt="5" custLinFactNeighborX="-119" custLinFactNeighborY="1860"/>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4" presStyleCnt="5"/>
      <dgm:spPr/>
      <dgm:t>
        <a:bodyPr/>
        <a:lstStyle/>
        <a:p>
          <a:endParaRPr lang="ru-RU"/>
        </a:p>
      </dgm:t>
    </dgm:pt>
  </dgm:ptLst>
  <dgm:cxnLst>
    <dgm:cxn modelId="{02816404-0D56-470A-A8A7-07EB572F5EB0}" type="presOf" srcId="{D95AB62C-95C9-4AF6-A872-74B336EDC2E7}" destId="{44759991-348A-4053-BEAA-A6808DE2993C}" srcOrd="0" destOrd="0" presId="urn:microsoft.com/office/officeart/2005/8/layout/process4"/>
    <dgm:cxn modelId="{36D6D22B-F997-40A7-86B0-98C495946E76}" type="presOf" srcId="{57318538-23BF-48F3-80F4-6F22ED55AD2B}" destId="{0D58B4B6-79C1-47AF-A8BC-34867FD19F29}" srcOrd="0" destOrd="0" presId="urn:microsoft.com/office/officeart/2005/8/layout/process4"/>
    <dgm:cxn modelId="{60C8235A-56C4-4EF4-9E2E-AAA0E133F717}" type="presOf" srcId="{8D6A924C-419C-42E2-8D1C-3B753A40DC9F}" destId="{38FB6F77-CDA2-4722-9F2F-2819DAAF0527}" srcOrd="0" destOrd="0" presId="urn:microsoft.com/office/officeart/2005/8/layout/process4"/>
    <dgm:cxn modelId="{03D87D1F-FE7D-4F80-B50E-B53924A1ADEA}" srcId="{8D6A924C-419C-42E2-8D1C-3B753A40DC9F}" destId="{B7A8FB8D-6285-45B7-BCE4-DEB50BAD7748}" srcOrd="2" destOrd="0" parTransId="{BFE45DBC-15F4-45AF-8B9E-8E68E1FD070C}" sibTransId="{66BEAFF3-F09A-4B91-9391-C6A5116CECA2}"/>
    <dgm:cxn modelId="{5BAC49A8-DBF9-411D-A8C8-7964EBE4CCC3}" srcId="{8D6A924C-419C-42E2-8D1C-3B753A40DC9F}" destId="{8A153716-3335-440E-9384-E55D82EDB1EC}" srcOrd="3" destOrd="0" parTransId="{78F39F9E-E290-4578-8B57-E21D27892618}" sibTransId="{3A305E61-91C9-4E9C-B580-861075FCCAEF}"/>
    <dgm:cxn modelId="{E4F3D1DE-EFF3-4122-871A-09DFC7A33AA9}" type="presOf" srcId="{8A153716-3335-440E-9384-E55D82EDB1EC}" destId="{1CE6DE3D-727E-40E1-92B5-4755E4BC0A3F}" srcOrd="0" destOrd="0" presId="urn:microsoft.com/office/officeart/2005/8/layout/process4"/>
    <dgm:cxn modelId="{FB7EB6DA-42B0-44B2-84B9-E89DAB438725}" type="presOf" srcId="{B7A8FB8D-6285-45B7-BCE4-DEB50BAD7748}" destId="{1BFA8F94-D29E-4EED-A6D7-105969EA4B94}" srcOrd="0" destOrd="0" presId="urn:microsoft.com/office/officeart/2005/8/layout/process4"/>
    <dgm:cxn modelId="{81783EED-B337-4679-8316-39736EBEA8FF}" srcId="{8D6A924C-419C-42E2-8D1C-3B753A40DC9F}" destId="{57318538-23BF-48F3-80F4-6F22ED55AD2B}" srcOrd="1" destOrd="0" parTransId="{01D65883-EC22-4CC8-A076-5F02AA04BAAE}" sibTransId="{D87D6A8C-71D8-438E-A4F3-87BA86EFA6EE}"/>
    <dgm:cxn modelId="{810571C6-2E5E-4436-B55C-D07C0B09E397}" type="presOf" srcId="{1C4DCD94-E7DE-4309-B3CA-01CB0A02D8BF}" destId="{EFBCAD7E-5BA8-4700-9B16-092DC3110ACE}" srcOrd="0" destOrd="0" presId="urn:microsoft.com/office/officeart/2005/8/layout/process4"/>
    <dgm:cxn modelId="{A717D16C-EFA0-4B49-90D3-D546A358D094}" srcId="{8D6A924C-419C-42E2-8D1C-3B753A40DC9F}" destId="{D95AB62C-95C9-4AF6-A872-74B336EDC2E7}" srcOrd="4" destOrd="0" parTransId="{9BD49194-5CB0-4D7F-A685-06153A2C85ED}" sibTransId="{1D7A80EC-C3D0-461D-9AA8-3950EA692E48}"/>
    <dgm:cxn modelId="{0FD9342A-C881-43FE-8132-6479FEEE4B45}" srcId="{8D6A924C-419C-42E2-8D1C-3B753A40DC9F}" destId="{1C4DCD94-E7DE-4309-B3CA-01CB0A02D8BF}" srcOrd="0" destOrd="0" parTransId="{30F36AD5-2063-4469-8554-489427AE0B03}" sibTransId="{BD044E8B-8BEA-4541-92A5-E18F4642C7B5}"/>
    <dgm:cxn modelId="{58F0A3E9-7C96-4A39-9167-5AC5627F3B8E}" type="presParOf" srcId="{38FB6F77-CDA2-4722-9F2F-2819DAAF0527}" destId="{304B846A-15B8-479B-90BD-703F6DFDAF32}" srcOrd="0" destOrd="0" presId="urn:microsoft.com/office/officeart/2005/8/layout/process4"/>
    <dgm:cxn modelId="{DCC0EBA4-B966-4B8D-8A42-0459A52A5AF8}" type="presParOf" srcId="{304B846A-15B8-479B-90BD-703F6DFDAF32}" destId="{44759991-348A-4053-BEAA-A6808DE2993C}" srcOrd="0" destOrd="0" presId="urn:microsoft.com/office/officeart/2005/8/layout/process4"/>
    <dgm:cxn modelId="{63748624-2FC4-4960-BC72-3BC5C1C8C591}" type="presParOf" srcId="{38FB6F77-CDA2-4722-9F2F-2819DAAF0527}" destId="{33B6361F-50C4-4BBE-9CF4-4A26C0CCF59A}" srcOrd="1" destOrd="0" presId="urn:microsoft.com/office/officeart/2005/8/layout/process4"/>
    <dgm:cxn modelId="{3AFFE27C-E867-4123-A8E2-81C3B88FB7FF}" type="presParOf" srcId="{38FB6F77-CDA2-4722-9F2F-2819DAAF0527}" destId="{6C2F60B6-A4D6-47C7-849B-FCEB6A9EE7A0}" srcOrd="2" destOrd="0" presId="urn:microsoft.com/office/officeart/2005/8/layout/process4"/>
    <dgm:cxn modelId="{11A5942E-CA88-4CBD-BE37-9ED9AFC2B1B3}" type="presParOf" srcId="{6C2F60B6-A4D6-47C7-849B-FCEB6A9EE7A0}" destId="{1CE6DE3D-727E-40E1-92B5-4755E4BC0A3F}" srcOrd="0" destOrd="0" presId="urn:microsoft.com/office/officeart/2005/8/layout/process4"/>
    <dgm:cxn modelId="{93BB3964-FE13-42D1-A4A6-8463C9BDFB2B}" type="presParOf" srcId="{38FB6F77-CDA2-4722-9F2F-2819DAAF0527}" destId="{7DA5E73C-4B9C-4A1F-A92D-784CB6022410}" srcOrd="3" destOrd="0" presId="urn:microsoft.com/office/officeart/2005/8/layout/process4"/>
    <dgm:cxn modelId="{5533AD5C-3D1F-4F6A-916D-AB4AA86B071F}" type="presParOf" srcId="{38FB6F77-CDA2-4722-9F2F-2819DAAF0527}" destId="{D6A5E351-CFE0-46D5-A570-AEC78F9C76E9}" srcOrd="4" destOrd="0" presId="urn:microsoft.com/office/officeart/2005/8/layout/process4"/>
    <dgm:cxn modelId="{0C9262AD-5C56-4D07-BC83-C7E53F635FC2}" type="presParOf" srcId="{D6A5E351-CFE0-46D5-A570-AEC78F9C76E9}" destId="{1BFA8F94-D29E-4EED-A6D7-105969EA4B94}" srcOrd="0" destOrd="0" presId="urn:microsoft.com/office/officeart/2005/8/layout/process4"/>
    <dgm:cxn modelId="{6A56C768-8D8A-426A-A77A-162DCAC8B401}" type="presParOf" srcId="{38FB6F77-CDA2-4722-9F2F-2819DAAF0527}" destId="{00A4AA1B-9819-469A-AA61-CE14455246A8}" srcOrd="5" destOrd="0" presId="urn:microsoft.com/office/officeart/2005/8/layout/process4"/>
    <dgm:cxn modelId="{A4B11882-EE41-4D18-8763-9255FA4808E5}" type="presParOf" srcId="{38FB6F77-CDA2-4722-9F2F-2819DAAF0527}" destId="{93C15F02-6F08-46DB-9C46-B54801E47CB8}" srcOrd="6" destOrd="0" presId="urn:microsoft.com/office/officeart/2005/8/layout/process4"/>
    <dgm:cxn modelId="{257CB0F6-C061-4259-9CC4-3C67BA2C3C66}" type="presParOf" srcId="{93C15F02-6F08-46DB-9C46-B54801E47CB8}" destId="{0D58B4B6-79C1-47AF-A8BC-34867FD19F29}" srcOrd="0" destOrd="0" presId="urn:microsoft.com/office/officeart/2005/8/layout/process4"/>
    <dgm:cxn modelId="{B0A6106F-EFB0-42F4-95CB-877D1AAA3EFD}" type="presParOf" srcId="{38FB6F77-CDA2-4722-9F2F-2819DAAF0527}" destId="{140F6111-C087-4385-8724-3A3D651F27B3}" srcOrd="7" destOrd="0" presId="urn:microsoft.com/office/officeart/2005/8/layout/process4"/>
    <dgm:cxn modelId="{CA933099-4546-44EB-A95A-A8EFEA176584}" type="presParOf" srcId="{38FB6F77-CDA2-4722-9F2F-2819DAAF0527}" destId="{0596A671-2391-4C32-8A57-B5C3257C8526}" srcOrd="8" destOrd="0" presId="urn:microsoft.com/office/officeart/2005/8/layout/process4"/>
    <dgm:cxn modelId="{6E3246E3-E348-4839-93BA-E93795F0BEA1}"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3200" b="1" dirty="0" smtClean="0">
              <a:solidFill>
                <a:srgbClr val="C00000"/>
              </a:solidFill>
            </a:rPr>
            <a:t>Экономические факторы</a:t>
          </a:r>
          <a:endParaRPr lang="ru-RU" sz="3200" b="1" dirty="0">
            <a:solidFill>
              <a:srgbClr val="C00000"/>
            </a:solidFill>
          </a:endParaRPr>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B7A8FB8D-6285-45B7-BCE4-DEB50BAD7748}">
      <dgm:prSet phldrT="[Текст]" custT="1"/>
      <dgm:spPr>
        <a:solidFill>
          <a:schemeClr val="bg1">
            <a:lumMod val="95000"/>
          </a:schemeClr>
        </a:solidFill>
      </dgm:spPr>
      <dgm:t>
        <a:bodyPr/>
        <a:lstStyle/>
        <a:p>
          <a:r>
            <a:rPr lang="ru-RU" sz="2000" b="1" dirty="0" smtClean="0"/>
            <a:t>Наличие явной и скрытой безработицы</a:t>
          </a:r>
          <a:endParaRPr lang="ru-RU" sz="2000" b="1" dirty="0"/>
        </a:p>
      </dgm:t>
    </dgm:pt>
    <dgm:pt modelId="{BFE45DBC-15F4-45AF-8B9E-8E68E1FD070C}" type="parTrans" cxnId="{03D87D1F-FE7D-4F80-B50E-B53924A1ADEA}">
      <dgm:prSet/>
      <dgm:spPr/>
      <dgm:t>
        <a:bodyPr/>
        <a:lstStyle/>
        <a:p>
          <a:endParaRPr lang="ru-RU"/>
        </a:p>
      </dgm:t>
    </dgm:pt>
    <dgm:pt modelId="{66BEAFF3-F09A-4B91-9391-C6A5116CECA2}" type="sibTrans" cxnId="{03D87D1F-FE7D-4F80-B50E-B53924A1ADEA}">
      <dgm:prSet/>
      <dgm:spPr/>
      <dgm:t>
        <a:bodyPr/>
        <a:lstStyle/>
        <a:p>
          <a:endParaRPr lang="ru-RU"/>
        </a:p>
      </dgm:t>
    </dgm:pt>
    <dgm:pt modelId="{8A153716-3335-440E-9384-E55D82EDB1EC}">
      <dgm:prSet phldrT="[Текст]" custT="1"/>
      <dgm:spPr>
        <a:solidFill>
          <a:schemeClr val="bg1">
            <a:lumMod val="95000"/>
          </a:schemeClr>
        </a:solidFill>
      </dgm:spPr>
      <dgm:t>
        <a:bodyPr/>
        <a:lstStyle/>
        <a:p>
          <a:r>
            <a:rPr lang="ru-RU" sz="2000" b="1" dirty="0" smtClean="0"/>
            <a:t>Негативные тенденции в промышленности и сельском хозяйстве</a:t>
          </a:r>
          <a:endParaRPr lang="ru-RU" sz="2000" b="1" dirty="0"/>
        </a:p>
      </dgm:t>
    </dgm:pt>
    <dgm:pt modelId="{78F39F9E-E290-4578-8B57-E21D27892618}" type="parTrans" cxnId="{5BAC49A8-DBF9-411D-A8C8-7964EBE4CCC3}">
      <dgm:prSet/>
      <dgm:spPr/>
      <dgm:t>
        <a:bodyPr/>
        <a:lstStyle/>
        <a:p>
          <a:endParaRPr lang="ru-RU"/>
        </a:p>
      </dgm:t>
    </dgm:pt>
    <dgm:pt modelId="{3A305E61-91C9-4E9C-B580-861075FCCAEF}" type="sibTrans" cxnId="{5BAC49A8-DBF9-411D-A8C8-7964EBE4CCC3}">
      <dgm:prSet/>
      <dgm:spPr/>
      <dgm:t>
        <a:bodyPr/>
        <a:lstStyle/>
        <a:p>
          <a:endParaRPr lang="ru-RU"/>
        </a:p>
      </dgm:t>
    </dgm:pt>
    <dgm:pt modelId="{D95AB62C-95C9-4AF6-A872-74B336EDC2E7}">
      <dgm:prSet phldrT="[Текст]" custT="1"/>
      <dgm:spPr>
        <a:solidFill>
          <a:schemeClr val="bg1">
            <a:lumMod val="95000"/>
          </a:schemeClr>
        </a:solidFill>
      </dgm:spPr>
      <dgm:t>
        <a:bodyPr/>
        <a:lstStyle/>
        <a:p>
          <a:r>
            <a:rPr lang="ru-RU" sz="2000" b="1" dirty="0" smtClean="0"/>
            <a:t>Наличие финансовой подпитки террористических организаций из-за рубежа и с использованием внутренних источников</a:t>
          </a:r>
          <a:endParaRPr lang="ru-RU" sz="2000" b="1" dirty="0"/>
        </a:p>
      </dgm:t>
    </dgm:pt>
    <dgm:pt modelId="{9BD49194-5CB0-4D7F-A685-06153A2C85ED}" type="parTrans" cxnId="{A717D16C-EFA0-4B49-90D3-D546A358D094}">
      <dgm:prSet/>
      <dgm:spPr/>
      <dgm:t>
        <a:bodyPr/>
        <a:lstStyle/>
        <a:p>
          <a:endParaRPr lang="ru-RU"/>
        </a:p>
      </dgm:t>
    </dgm:pt>
    <dgm:pt modelId="{1D7A80EC-C3D0-461D-9AA8-3950EA692E48}" type="sibTrans" cxnId="{A717D16C-EFA0-4B49-90D3-D546A358D094}">
      <dgm:prSet/>
      <dgm:spPr/>
      <dgm:t>
        <a:bodyPr/>
        <a:lstStyle/>
        <a:p>
          <a:endParaRPr lang="ru-RU"/>
        </a:p>
      </dgm:t>
    </dgm:pt>
    <dgm:pt modelId="{57318538-23BF-48F3-80F4-6F22ED55AD2B}">
      <dgm:prSet custT="1"/>
      <dgm:spPr>
        <a:solidFill>
          <a:schemeClr val="bg1">
            <a:lumMod val="95000"/>
          </a:schemeClr>
        </a:solidFill>
      </dgm:spPr>
      <dgm:t>
        <a:bodyPr/>
        <a:lstStyle/>
        <a:p>
          <a:r>
            <a:rPr lang="ru-RU" sz="2000" b="1" dirty="0" smtClean="0"/>
            <a:t>Высокий уровень расслоения населения по имущественному признаку</a:t>
          </a:r>
          <a:endParaRPr lang="ru-RU" sz="2000" b="1" dirty="0"/>
        </a:p>
      </dgm:t>
    </dgm:pt>
    <dgm:pt modelId="{01D65883-EC22-4CC8-A076-5F02AA04BAAE}" type="parTrans" cxnId="{81783EED-B337-4679-8316-39736EBEA8FF}">
      <dgm:prSet/>
      <dgm:spPr/>
      <dgm:t>
        <a:bodyPr/>
        <a:lstStyle/>
        <a:p>
          <a:endParaRPr lang="ru-RU"/>
        </a:p>
      </dgm:t>
    </dgm:pt>
    <dgm:pt modelId="{D87D6A8C-71D8-438E-A4F3-87BA86EFA6EE}" type="sibTrans" cxnId="{81783EED-B337-4679-8316-39736EBEA8FF}">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304B846A-15B8-479B-90BD-703F6DFDAF32}" type="pres">
      <dgm:prSet presAssocID="{D95AB62C-95C9-4AF6-A872-74B336EDC2E7}" presName="boxAndChildren" presStyleCnt="0"/>
      <dgm:spPr/>
    </dgm:pt>
    <dgm:pt modelId="{44759991-348A-4053-BEAA-A6808DE2993C}" type="pres">
      <dgm:prSet presAssocID="{D95AB62C-95C9-4AF6-A872-74B336EDC2E7}" presName="parentTextBox" presStyleLbl="node1" presStyleIdx="0" presStyleCnt="5"/>
      <dgm:spPr/>
      <dgm:t>
        <a:bodyPr/>
        <a:lstStyle/>
        <a:p>
          <a:endParaRPr lang="ru-RU"/>
        </a:p>
      </dgm:t>
    </dgm:pt>
    <dgm:pt modelId="{33B6361F-50C4-4BBE-9CF4-4A26C0CCF59A}" type="pres">
      <dgm:prSet presAssocID="{3A305E61-91C9-4E9C-B580-861075FCCAEF}" presName="sp" presStyleCnt="0"/>
      <dgm:spPr/>
    </dgm:pt>
    <dgm:pt modelId="{6C2F60B6-A4D6-47C7-849B-FCEB6A9EE7A0}" type="pres">
      <dgm:prSet presAssocID="{8A153716-3335-440E-9384-E55D82EDB1EC}" presName="arrowAndChildren" presStyleCnt="0"/>
      <dgm:spPr/>
    </dgm:pt>
    <dgm:pt modelId="{1CE6DE3D-727E-40E1-92B5-4755E4BC0A3F}" type="pres">
      <dgm:prSet presAssocID="{8A153716-3335-440E-9384-E55D82EDB1EC}" presName="parentTextArrow" presStyleLbl="node1" presStyleIdx="1" presStyleCnt="5" custScaleY="114931"/>
      <dgm:spPr/>
      <dgm:t>
        <a:bodyPr/>
        <a:lstStyle/>
        <a:p>
          <a:endParaRPr lang="ru-RU"/>
        </a:p>
      </dgm:t>
    </dgm:pt>
    <dgm:pt modelId="{7DA5E73C-4B9C-4A1F-A92D-784CB6022410}" type="pres">
      <dgm:prSet presAssocID="{66BEAFF3-F09A-4B91-9391-C6A5116CECA2}" presName="sp" presStyleCnt="0"/>
      <dgm:spPr/>
    </dgm:pt>
    <dgm:pt modelId="{D6A5E351-CFE0-46D5-A570-AEC78F9C76E9}" type="pres">
      <dgm:prSet presAssocID="{B7A8FB8D-6285-45B7-BCE4-DEB50BAD7748}" presName="arrowAndChildren" presStyleCnt="0"/>
      <dgm:spPr/>
    </dgm:pt>
    <dgm:pt modelId="{1BFA8F94-D29E-4EED-A6D7-105969EA4B94}" type="pres">
      <dgm:prSet presAssocID="{B7A8FB8D-6285-45B7-BCE4-DEB50BAD7748}" presName="parentTextArrow" presStyleLbl="node1" presStyleIdx="2" presStyleCnt="5"/>
      <dgm:spPr/>
      <dgm:t>
        <a:bodyPr/>
        <a:lstStyle/>
        <a:p>
          <a:endParaRPr lang="ru-RU"/>
        </a:p>
      </dgm:t>
    </dgm:pt>
    <dgm:pt modelId="{00A4AA1B-9819-469A-AA61-CE14455246A8}" type="pres">
      <dgm:prSet presAssocID="{D87D6A8C-71D8-438E-A4F3-87BA86EFA6EE}" presName="sp" presStyleCnt="0"/>
      <dgm:spPr/>
    </dgm:pt>
    <dgm:pt modelId="{93C15F02-6F08-46DB-9C46-B54801E47CB8}" type="pres">
      <dgm:prSet presAssocID="{57318538-23BF-48F3-80F4-6F22ED55AD2B}" presName="arrowAndChildren" presStyleCnt="0"/>
      <dgm:spPr/>
    </dgm:pt>
    <dgm:pt modelId="{0D58B4B6-79C1-47AF-A8BC-34867FD19F29}" type="pres">
      <dgm:prSet presAssocID="{57318538-23BF-48F3-80F4-6F22ED55AD2B}" presName="parentTextArrow" presStyleLbl="node1" presStyleIdx="3" presStyleCnt="5" custLinFactNeighborX="-119" custLinFactNeighborY="1860"/>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4" presStyleCnt="5"/>
      <dgm:spPr/>
      <dgm:t>
        <a:bodyPr/>
        <a:lstStyle/>
        <a:p>
          <a:endParaRPr lang="ru-RU"/>
        </a:p>
      </dgm:t>
    </dgm:pt>
  </dgm:ptLst>
  <dgm:cxnLst>
    <dgm:cxn modelId="{E83C0474-CCCB-4F23-8F32-9A68589E8F71}" type="presOf" srcId="{1C4DCD94-E7DE-4309-B3CA-01CB0A02D8BF}" destId="{EFBCAD7E-5BA8-4700-9B16-092DC3110ACE}" srcOrd="0" destOrd="0" presId="urn:microsoft.com/office/officeart/2005/8/layout/process4"/>
    <dgm:cxn modelId="{C01B4B1B-C13B-460E-A717-25473B8A5AA6}" type="presOf" srcId="{D95AB62C-95C9-4AF6-A872-74B336EDC2E7}" destId="{44759991-348A-4053-BEAA-A6808DE2993C}" srcOrd="0" destOrd="0" presId="urn:microsoft.com/office/officeart/2005/8/layout/process4"/>
    <dgm:cxn modelId="{03D87D1F-FE7D-4F80-B50E-B53924A1ADEA}" srcId="{8D6A924C-419C-42E2-8D1C-3B753A40DC9F}" destId="{B7A8FB8D-6285-45B7-BCE4-DEB50BAD7748}" srcOrd="2" destOrd="0" parTransId="{BFE45DBC-15F4-45AF-8B9E-8E68E1FD070C}" sibTransId="{66BEAFF3-F09A-4B91-9391-C6A5116CECA2}"/>
    <dgm:cxn modelId="{0FD9342A-C881-43FE-8132-6479FEEE4B45}" srcId="{8D6A924C-419C-42E2-8D1C-3B753A40DC9F}" destId="{1C4DCD94-E7DE-4309-B3CA-01CB0A02D8BF}" srcOrd="0" destOrd="0" parTransId="{30F36AD5-2063-4469-8554-489427AE0B03}" sibTransId="{BD044E8B-8BEA-4541-92A5-E18F4642C7B5}"/>
    <dgm:cxn modelId="{42A760E7-37E8-4AD4-B9E4-0FE60FBC0DE2}" type="presOf" srcId="{B7A8FB8D-6285-45B7-BCE4-DEB50BAD7748}" destId="{1BFA8F94-D29E-4EED-A6D7-105969EA4B94}" srcOrd="0" destOrd="0" presId="urn:microsoft.com/office/officeart/2005/8/layout/process4"/>
    <dgm:cxn modelId="{A717D16C-EFA0-4B49-90D3-D546A358D094}" srcId="{8D6A924C-419C-42E2-8D1C-3B753A40DC9F}" destId="{D95AB62C-95C9-4AF6-A872-74B336EDC2E7}" srcOrd="4" destOrd="0" parTransId="{9BD49194-5CB0-4D7F-A685-06153A2C85ED}" sibTransId="{1D7A80EC-C3D0-461D-9AA8-3950EA692E48}"/>
    <dgm:cxn modelId="{D0EBCB04-EAEB-47A9-A65C-CC50454CBD7A}" type="presOf" srcId="{8A153716-3335-440E-9384-E55D82EDB1EC}" destId="{1CE6DE3D-727E-40E1-92B5-4755E4BC0A3F}" srcOrd="0" destOrd="0" presId="urn:microsoft.com/office/officeart/2005/8/layout/process4"/>
    <dgm:cxn modelId="{EAF10142-BB7C-470A-8992-C1F670417D56}" type="presOf" srcId="{57318538-23BF-48F3-80F4-6F22ED55AD2B}" destId="{0D58B4B6-79C1-47AF-A8BC-34867FD19F29}" srcOrd="0" destOrd="0" presId="urn:microsoft.com/office/officeart/2005/8/layout/process4"/>
    <dgm:cxn modelId="{268B6A0A-C414-4825-A163-8C452DFF4354}" type="presOf" srcId="{8D6A924C-419C-42E2-8D1C-3B753A40DC9F}" destId="{38FB6F77-CDA2-4722-9F2F-2819DAAF0527}" srcOrd="0" destOrd="0" presId="urn:microsoft.com/office/officeart/2005/8/layout/process4"/>
    <dgm:cxn modelId="{5BAC49A8-DBF9-411D-A8C8-7964EBE4CCC3}" srcId="{8D6A924C-419C-42E2-8D1C-3B753A40DC9F}" destId="{8A153716-3335-440E-9384-E55D82EDB1EC}" srcOrd="3" destOrd="0" parTransId="{78F39F9E-E290-4578-8B57-E21D27892618}" sibTransId="{3A305E61-91C9-4E9C-B580-861075FCCAEF}"/>
    <dgm:cxn modelId="{81783EED-B337-4679-8316-39736EBEA8FF}" srcId="{8D6A924C-419C-42E2-8D1C-3B753A40DC9F}" destId="{57318538-23BF-48F3-80F4-6F22ED55AD2B}" srcOrd="1" destOrd="0" parTransId="{01D65883-EC22-4CC8-A076-5F02AA04BAAE}" sibTransId="{D87D6A8C-71D8-438E-A4F3-87BA86EFA6EE}"/>
    <dgm:cxn modelId="{7E60E7BA-B3E3-4D2D-92D0-F1E427CAF744}" type="presParOf" srcId="{38FB6F77-CDA2-4722-9F2F-2819DAAF0527}" destId="{304B846A-15B8-479B-90BD-703F6DFDAF32}" srcOrd="0" destOrd="0" presId="urn:microsoft.com/office/officeart/2005/8/layout/process4"/>
    <dgm:cxn modelId="{9B6A41D5-A9C9-43D6-B31B-03B45CD726C2}" type="presParOf" srcId="{304B846A-15B8-479B-90BD-703F6DFDAF32}" destId="{44759991-348A-4053-BEAA-A6808DE2993C}" srcOrd="0" destOrd="0" presId="urn:microsoft.com/office/officeart/2005/8/layout/process4"/>
    <dgm:cxn modelId="{55FD5BBB-A4AE-4591-A6B6-13F950A26944}" type="presParOf" srcId="{38FB6F77-CDA2-4722-9F2F-2819DAAF0527}" destId="{33B6361F-50C4-4BBE-9CF4-4A26C0CCF59A}" srcOrd="1" destOrd="0" presId="urn:microsoft.com/office/officeart/2005/8/layout/process4"/>
    <dgm:cxn modelId="{8B8C2FD6-7B6A-4DBF-93F1-37F3B741A2E8}" type="presParOf" srcId="{38FB6F77-CDA2-4722-9F2F-2819DAAF0527}" destId="{6C2F60B6-A4D6-47C7-849B-FCEB6A9EE7A0}" srcOrd="2" destOrd="0" presId="urn:microsoft.com/office/officeart/2005/8/layout/process4"/>
    <dgm:cxn modelId="{1C95B867-7D36-4F33-B420-BE88E963031B}" type="presParOf" srcId="{6C2F60B6-A4D6-47C7-849B-FCEB6A9EE7A0}" destId="{1CE6DE3D-727E-40E1-92B5-4755E4BC0A3F}" srcOrd="0" destOrd="0" presId="urn:microsoft.com/office/officeart/2005/8/layout/process4"/>
    <dgm:cxn modelId="{EC1C2E72-2367-4596-9582-23D98C3E7F13}" type="presParOf" srcId="{38FB6F77-CDA2-4722-9F2F-2819DAAF0527}" destId="{7DA5E73C-4B9C-4A1F-A92D-784CB6022410}" srcOrd="3" destOrd="0" presId="urn:microsoft.com/office/officeart/2005/8/layout/process4"/>
    <dgm:cxn modelId="{85865EE9-876B-4C36-8870-A84C0A047FDF}" type="presParOf" srcId="{38FB6F77-CDA2-4722-9F2F-2819DAAF0527}" destId="{D6A5E351-CFE0-46D5-A570-AEC78F9C76E9}" srcOrd="4" destOrd="0" presId="urn:microsoft.com/office/officeart/2005/8/layout/process4"/>
    <dgm:cxn modelId="{A42C2414-1A41-4DD3-A843-E48FB8056BD1}" type="presParOf" srcId="{D6A5E351-CFE0-46D5-A570-AEC78F9C76E9}" destId="{1BFA8F94-D29E-4EED-A6D7-105969EA4B94}" srcOrd="0" destOrd="0" presId="urn:microsoft.com/office/officeart/2005/8/layout/process4"/>
    <dgm:cxn modelId="{F497937D-150B-4928-8E0C-844A94BBDC5C}" type="presParOf" srcId="{38FB6F77-CDA2-4722-9F2F-2819DAAF0527}" destId="{00A4AA1B-9819-469A-AA61-CE14455246A8}" srcOrd="5" destOrd="0" presId="urn:microsoft.com/office/officeart/2005/8/layout/process4"/>
    <dgm:cxn modelId="{9203F7A0-9310-45FD-893E-A482C6774723}" type="presParOf" srcId="{38FB6F77-CDA2-4722-9F2F-2819DAAF0527}" destId="{93C15F02-6F08-46DB-9C46-B54801E47CB8}" srcOrd="6" destOrd="0" presId="urn:microsoft.com/office/officeart/2005/8/layout/process4"/>
    <dgm:cxn modelId="{4BEF7A52-36EA-492F-B970-CB1E65BBAE0A}" type="presParOf" srcId="{93C15F02-6F08-46DB-9C46-B54801E47CB8}" destId="{0D58B4B6-79C1-47AF-A8BC-34867FD19F29}" srcOrd="0" destOrd="0" presId="urn:microsoft.com/office/officeart/2005/8/layout/process4"/>
    <dgm:cxn modelId="{69298EF8-E914-4E8D-A66A-C8E29DB7B83E}" type="presParOf" srcId="{38FB6F77-CDA2-4722-9F2F-2819DAAF0527}" destId="{140F6111-C087-4385-8724-3A3D651F27B3}" srcOrd="7" destOrd="0" presId="urn:microsoft.com/office/officeart/2005/8/layout/process4"/>
    <dgm:cxn modelId="{B44119DF-2678-4EF4-A09C-9DE1F98302E1}" type="presParOf" srcId="{38FB6F77-CDA2-4722-9F2F-2819DAAF0527}" destId="{0596A671-2391-4C32-8A57-B5C3257C8526}" srcOrd="8" destOrd="0" presId="urn:microsoft.com/office/officeart/2005/8/layout/process4"/>
    <dgm:cxn modelId="{77B4D1FA-1115-4AD0-8AD0-61EE2BC06C29}"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3200" b="1" dirty="0" smtClean="0">
              <a:solidFill>
                <a:srgbClr val="C00000"/>
              </a:solidFill>
            </a:rPr>
            <a:t>Социальные факторы</a:t>
          </a:r>
          <a:endParaRPr lang="ru-RU" sz="3200" b="1" dirty="0">
            <a:solidFill>
              <a:srgbClr val="C00000"/>
            </a:solidFill>
          </a:endParaRPr>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B7A8FB8D-6285-45B7-BCE4-DEB50BAD7748}">
      <dgm:prSet phldrT="[Текст]" custT="1"/>
      <dgm:spPr>
        <a:solidFill>
          <a:schemeClr val="bg1">
            <a:lumMod val="95000"/>
          </a:schemeClr>
        </a:solidFill>
      </dgm:spPr>
      <dgm:t>
        <a:bodyPr/>
        <a:lstStyle/>
        <a:p>
          <a:r>
            <a:rPr lang="ru-RU" sz="2000" b="1" dirty="0" smtClean="0"/>
            <a:t>Резкое снижение социальной защищенности населения</a:t>
          </a:r>
          <a:endParaRPr lang="ru-RU" sz="2000" b="1" dirty="0"/>
        </a:p>
      </dgm:t>
    </dgm:pt>
    <dgm:pt modelId="{BFE45DBC-15F4-45AF-8B9E-8E68E1FD070C}" type="parTrans" cxnId="{03D87D1F-FE7D-4F80-B50E-B53924A1ADEA}">
      <dgm:prSet/>
      <dgm:spPr/>
      <dgm:t>
        <a:bodyPr/>
        <a:lstStyle/>
        <a:p>
          <a:endParaRPr lang="ru-RU"/>
        </a:p>
      </dgm:t>
    </dgm:pt>
    <dgm:pt modelId="{66BEAFF3-F09A-4B91-9391-C6A5116CECA2}" type="sibTrans" cxnId="{03D87D1F-FE7D-4F80-B50E-B53924A1ADEA}">
      <dgm:prSet/>
      <dgm:spPr/>
      <dgm:t>
        <a:bodyPr/>
        <a:lstStyle/>
        <a:p>
          <a:endParaRPr lang="ru-RU"/>
        </a:p>
      </dgm:t>
    </dgm:pt>
    <dgm:pt modelId="{8A153716-3335-440E-9384-E55D82EDB1EC}">
      <dgm:prSet phldrT="[Текст]" custT="1"/>
      <dgm:spPr>
        <a:solidFill>
          <a:schemeClr val="bg1">
            <a:lumMod val="95000"/>
          </a:schemeClr>
        </a:solidFill>
      </dgm:spPr>
      <dgm:t>
        <a:bodyPr/>
        <a:lstStyle/>
        <a:p>
          <a:r>
            <a:rPr lang="ru-RU" sz="2000" b="1" dirty="0" smtClean="0"/>
            <a:t>Рост преступности</a:t>
          </a:r>
          <a:endParaRPr lang="ru-RU" sz="2000" b="1" dirty="0"/>
        </a:p>
      </dgm:t>
    </dgm:pt>
    <dgm:pt modelId="{78F39F9E-E290-4578-8B57-E21D27892618}" type="parTrans" cxnId="{5BAC49A8-DBF9-411D-A8C8-7964EBE4CCC3}">
      <dgm:prSet/>
      <dgm:spPr/>
      <dgm:t>
        <a:bodyPr/>
        <a:lstStyle/>
        <a:p>
          <a:endParaRPr lang="ru-RU"/>
        </a:p>
      </dgm:t>
    </dgm:pt>
    <dgm:pt modelId="{3A305E61-91C9-4E9C-B580-861075FCCAEF}" type="sibTrans" cxnId="{5BAC49A8-DBF9-411D-A8C8-7964EBE4CCC3}">
      <dgm:prSet/>
      <dgm:spPr/>
      <dgm:t>
        <a:bodyPr/>
        <a:lstStyle/>
        <a:p>
          <a:endParaRPr lang="ru-RU"/>
        </a:p>
      </dgm:t>
    </dgm:pt>
    <dgm:pt modelId="{D95AB62C-95C9-4AF6-A872-74B336EDC2E7}">
      <dgm:prSet phldrT="[Текст]" custT="1"/>
      <dgm:spPr>
        <a:solidFill>
          <a:schemeClr val="bg1">
            <a:lumMod val="95000"/>
          </a:schemeClr>
        </a:solidFill>
      </dgm:spPr>
      <dgm:t>
        <a:bodyPr/>
        <a:lstStyle/>
        <a:p>
          <a:r>
            <a:rPr lang="ru-RU" sz="2000" b="1" dirty="0" smtClean="0"/>
            <a:t>Пропаганда средствами массовой информации культа насилия и жестокости</a:t>
          </a:r>
          <a:endParaRPr lang="ru-RU" sz="2000" b="1" dirty="0"/>
        </a:p>
      </dgm:t>
    </dgm:pt>
    <dgm:pt modelId="{9BD49194-5CB0-4D7F-A685-06153A2C85ED}" type="parTrans" cxnId="{A717D16C-EFA0-4B49-90D3-D546A358D094}">
      <dgm:prSet/>
      <dgm:spPr/>
      <dgm:t>
        <a:bodyPr/>
        <a:lstStyle/>
        <a:p>
          <a:endParaRPr lang="ru-RU"/>
        </a:p>
      </dgm:t>
    </dgm:pt>
    <dgm:pt modelId="{1D7A80EC-C3D0-461D-9AA8-3950EA692E48}" type="sibTrans" cxnId="{A717D16C-EFA0-4B49-90D3-D546A358D094}">
      <dgm:prSet/>
      <dgm:spPr/>
      <dgm:t>
        <a:bodyPr/>
        <a:lstStyle/>
        <a:p>
          <a:endParaRPr lang="ru-RU"/>
        </a:p>
      </dgm:t>
    </dgm:pt>
    <dgm:pt modelId="{57318538-23BF-48F3-80F4-6F22ED55AD2B}">
      <dgm:prSet custT="1"/>
      <dgm:spPr>
        <a:solidFill>
          <a:schemeClr val="bg1">
            <a:lumMod val="95000"/>
          </a:schemeClr>
        </a:solidFill>
      </dgm:spPr>
      <dgm:t>
        <a:bodyPr/>
        <a:lstStyle/>
        <a:p>
          <a:r>
            <a:rPr lang="ru-RU" sz="2000" b="1" dirty="0" smtClean="0"/>
            <a:t>Продолжающееся размежевание общества (формирование социальных слоев и групп с противоположными интересами)</a:t>
          </a:r>
          <a:endParaRPr lang="ru-RU" sz="2000" b="1" dirty="0"/>
        </a:p>
      </dgm:t>
    </dgm:pt>
    <dgm:pt modelId="{01D65883-EC22-4CC8-A076-5F02AA04BAAE}" type="parTrans" cxnId="{81783EED-B337-4679-8316-39736EBEA8FF}">
      <dgm:prSet/>
      <dgm:spPr/>
      <dgm:t>
        <a:bodyPr/>
        <a:lstStyle/>
        <a:p>
          <a:endParaRPr lang="ru-RU"/>
        </a:p>
      </dgm:t>
    </dgm:pt>
    <dgm:pt modelId="{D87D6A8C-71D8-438E-A4F3-87BA86EFA6EE}" type="sibTrans" cxnId="{81783EED-B337-4679-8316-39736EBEA8FF}">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304B846A-15B8-479B-90BD-703F6DFDAF32}" type="pres">
      <dgm:prSet presAssocID="{D95AB62C-95C9-4AF6-A872-74B336EDC2E7}" presName="boxAndChildren" presStyleCnt="0"/>
      <dgm:spPr/>
    </dgm:pt>
    <dgm:pt modelId="{44759991-348A-4053-BEAA-A6808DE2993C}" type="pres">
      <dgm:prSet presAssocID="{D95AB62C-95C9-4AF6-A872-74B336EDC2E7}" presName="parentTextBox" presStyleLbl="node1" presStyleIdx="0" presStyleCnt="5"/>
      <dgm:spPr/>
      <dgm:t>
        <a:bodyPr/>
        <a:lstStyle/>
        <a:p>
          <a:endParaRPr lang="ru-RU"/>
        </a:p>
      </dgm:t>
    </dgm:pt>
    <dgm:pt modelId="{33B6361F-50C4-4BBE-9CF4-4A26C0CCF59A}" type="pres">
      <dgm:prSet presAssocID="{3A305E61-91C9-4E9C-B580-861075FCCAEF}" presName="sp" presStyleCnt="0"/>
      <dgm:spPr/>
    </dgm:pt>
    <dgm:pt modelId="{6C2F60B6-A4D6-47C7-849B-FCEB6A9EE7A0}" type="pres">
      <dgm:prSet presAssocID="{8A153716-3335-440E-9384-E55D82EDB1EC}" presName="arrowAndChildren" presStyleCnt="0"/>
      <dgm:spPr/>
    </dgm:pt>
    <dgm:pt modelId="{1CE6DE3D-727E-40E1-92B5-4755E4BC0A3F}" type="pres">
      <dgm:prSet presAssocID="{8A153716-3335-440E-9384-E55D82EDB1EC}" presName="parentTextArrow" presStyleLbl="node1" presStyleIdx="1" presStyleCnt="5" custScaleY="114931"/>
      <dgm:spPr/>
      <dgm:t>
        <a:bodyPr/>
        <a:lstStyle/>
        <a:p>
          <a:endParaRPr lang="ru-RU"/>
        </a:p>
      </dgm:t>
    </dgm:pt>
    <dgm:pt modelId="{7DA5E73C-4B9C-4A1F-A92D-784CB6022410}" type="pres">
      <dgm:prSet presAssocID="{66BEAFF3-F09A-4B91-9391-C6A5116CECA2}" presName="sp" presStyleCnt="0"/>
      <dgm:spPr/>
    </dgm:pt>
    <dgm:pt modelId="{D6A5E351-CFE0-46D5-A570-AEC78F9C76E9}" type="pres">
      <dgm:prSet presAssocID="{B7A8FB8D-6285-45B7-BCE4-DEB50BAD7748}" presName="arrowAndChildren" presStyleCnt="0"/>
      <dgm:spPr/>
    </dgm:pt>
    <dgm:pt modelId="{1BFA8F94-D29E-4EED-A6D7-105969EA4B94}" type="pres">
      <dgm:prSet presAssocID="{B7A8FB8D-6285-45B7-BCE4-DEB50BAD7748}" presName="parentTextArrow" presStyleLbl="node1" presStyleIdx="2" presStyleCnt="5"/>
      <dgm:spPr/>
      <dgm:t>
        <a:bodyPr/>
        <a:lstStyle/>
        <a:p>
          <a:endParaRPr lang="ru-RU"/>
        </a:p>
      </dgm:t>
    </dgm:pt>
    <dgm:pt modelId="{00A4AA1B-9819-469A-AA61-CE14455246A8}" type="pres">
      <dgm:prSet presAssocID="{D87D6A8C-71D8-438E-A4F3-87BA86EFA6EE}" presName="sp" presStyleCnt="0"/>
      <dgm:spPr/>
    </dgm:pt>
    <dgm:pt modelId="{93C15F02-6F08-46DB-9C46-B54801E47CB8}" type="pres">
      <dgm:prSet presAssocID="{57318538-23BF-48F3-80F4-6F22ED55AD2B}" presName="arrowAndChildren" presStyleCnt="0"/>
      <dgm:spPr/>
    </dgm:pt>
    <dgm:pt modelId="{0D58B4B6-79C1-47AF-A8BC-34867FD19F29}" type="pres">
      <dgm:prSet presAssocID="{57318538-23BF-48F3-80F4-6F22ED55AD2B}" presName="parentTextArrow" presStyleLbl="node1" presStyleIdx="3" presStyleCnt="5" custLinFactNeighborX="-119" custLinFactNeighborY="1860"/>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4" presStyleCnt="5"/>
      <dgm:spPr/>
      <dgm:t>
        <a:bodyPr/>
        <a:lstStyle/>
        <a:p>
          <a:endParaRPr lang="ru-RU"/>
        </a:p>
      </dgm:t>
    </dgm:pt>
  </dgm:ptLst>
  <dgm:cxnLst>
    <dgm:cxn modelId="{C99BB5C8-AE44-48A9-B432-7E88F07C08D4}" type="presOf" srcId="{57318538-23BF-48F3-80F4-6F22ED55AD2B}" destId="{0D58B4B6-79C1-47AF-A8BC-34867FD19F29}" srcOrd="0" destOrd="0" presId="urn:microsoft.com/office/officeart/2005/8/layout/process4"/>
    <dgm:cxn modelId="{52698329-7DE8-4EF4-BBD6-4AE61E7E493E}" type="presOf" srcId="{1C4DCD94-E7DE-4309-B3CA-01CB0A02D8BF}" destId="{EFBCAD7E-5BA8-4700-9B16-092DC3110ACE}" srcOrd="0" destOrd="0" presId="urn:microsoft.com/office/officeart/2005/8/layout/process4"/>
    <dgm:cxn modelId="{03D87D1F-FE7D-4F80-B50E-B53924A1ADEA}" srcId="{8D6A924C-419C-42E2-8D1C-3B753A40DC9F}" destId="{B7A8FB8D-6285-45B7-BCE4-DEB50BAD7748}" srcOrd="2" destOrd="0" parTransId="{BFE45DBC-15F4-45AF-8B9E-8E68E1FD070C}" sibTransId="{66BEAFF3-F09A-4B91-9391-C6A5116CECA2}"/>
    <dgm:cxn modelId="{3E75C133-ED6C-4E8D-B30B-505F9E623481}" type="presOf" srcId="{8D6A924C-419C-42E2-8D1C-3B753A40DC9F}" destId="{38FB6F77-CDA2-4722-9F2F-2819DAAF0527}" srcOrd="0" destOrd="0" presId="urn:microsoft.com/office/officeart/2005/8/layout/process4"/>
    <dgm:cxn modelId="{FC10F0DC-7DB9-4DC2-A62E-A73507DD0FEF}" type="presOf" srcId="{8A153716-3335-440E-9384-E55D82EDB1EC}" destId="{1CE6DE3D-727E-40E1-92B5-4755E4BC0A3F}" srcOrd="0" destOrd="0" presId="urn:microsoft.com/office/officeart/2005/8/layout/process4"/>
    <dgm:cxn modelId="{5BAC49A8-DBF9-411D-A8C8-7964EBE4CCC3}" srcId="{8D6A924C-419C-42E2-8D1C-3B753A40DC9F}" destId="{8A153716-3335-440E-9384-E55D82EDB1EC}" srcOrd="3" destOrd="0" parTransId="{78F39F9E-E290-4578-8B57-E21D27892618}" sibTransId="{3A305E61-91C9-4E9C-B580-861075FCCAEF}"/>
    <dgm:cxn modelId="{C266F6F8-3B9F-4A21-8643-93ED6741A1E4}" type="presOf" srcId="{B7A8FB8D-6285-45B7-BCE4-DEB50BAD7748}" destId="{1BFA8F94-D29E-4EED-A6D7-105969EA4B94}" srcOrd="0" destOrd="0" presId="urn:microsoft.com/office/officeart/2005/8/layout/process4"/>
    <dgm:cxn modelId="{7E8AB725-E473-41B7-A049-62936A0B3AA8}" type="presOf" srcId="{D95AB62C-95C9-4AF6-A872-74B336EDC2E7}" destId="{44759991-348A-4053-BEAA-A6808DE2993C}" srcOrd="0" destOrd="0" presId="urn:microsoft.com/office/officeart/2005/8/layout/process4"/>
    <dgm:cxn modelId="{81783EED-B337-4679-8316-39736EBEA8FF}" srcId="{8D6A924C-419C-42E2-8D1C-3B753A40DC9F}" destId="{57318538-23BF-48F3-80F4-6F22ED55AD2B}" srcOrd="1" destOrd="0" parTransId="{01D65883-EC22-4CC8-A076-5F02AA04BAAE}" sibTransId="{D87D6A8C-71D8-438E-A4F3-87BA86EFA6EE}"/>
    <dgm:cxn modelId="{A717D16C-EFA0-4B49-90D3-D546A358D094}" srcId="{8D6A924C-419C-42E2-8D1C-3B753A40DC9F}" destId="{D95AB62C-95C9-4AF6-A872-74B336EDC2E7}" srcOrd="4" destOrd="0" parTransId="{9BD49194-5CB0-4D7F-A685-06153A2C85ED}" sibTransId="{1D7A80EC-C3D0-461D-9AA8-3950EA692E48}"/>
    <dgm:cxn modelId="{0FD9342A-C881-43FE-8132-6479FEEE4B45}" srcId="{8D6A924C-419C-42E2-8D1C-3B753A40DC9F}" destId="{1C4DCD94-E7DE-4309-B3CA-01CB0A02D8BF}" srcOrd="0" destOrd="0" parTransId="{30F36AD5-2063-4469-8554-489427AE0B03}" sibTransId="{BD044E8B-8BEA-4541-92A5-E18F4642C7B5}"/>
    <dgm:cxn modelId="{C12DA9A8-F6AD-4146-B33D-A17CDA3A9606}" type="presParOf" srcId="{38FB6F77-CDA2-4722-9F2F-2819DAAF0527}" destId="{304B846A-15B8-479B-90BD-703F6DFDAF32}" srcOrd="0" destOrd="0" presId="urn:microsoft.com/office/officeart/2005/8/layout/process4"/>
    <dgm:cxn modelId="{EC9ACEC4-41CE-40C6-8B5B-2FC0E9B27141}" type="presParOf" srcId="{304B846A-15B8-479B-90BD-703F6DFDAF32}" destId="{44759991-348A-4053-BEAA-A6808DE2993C}" srcOrd="0" destOrd="0" presId="urn:microsoft.com/office/officeart/2005/8/layout/process4"/>
    <dgm:cxn modelId="{172D68E1-FF6A-4DA0-9915-64B6795E06E4}" type="presParOf" srcId="{38FB6F77-CDA2-4722-9F2F-2819DAAF0527}" destId="{33B6361F-50C4-4BBE-9CF4-4A26C0CCF59A}" srcOrd="1" destOrd="0" presId="urn:microsoft.com/office/officeart/2005/8/layout/process4"/>
    <dgm:cxn modelId="{17678726-C686-4C24-9015-E9381985C302}" type="presParOf" srcId="{38FB6F77-CDA2-4722-9F2F-2819DAAF0527}" destId="{6C2F60B6-A4D6-47C7-849B-FCEB6A9EE7A0}" srcOrd="2" destOrd="0" presId="urn:microsoft.com/office/officeart/2005/8/layout/process4"/>
    <dgm:cxn modelId="{916441D8-669A-4229-AD4A-25617ACD8C20}" type="presParOf" srcId="{6C2F60B6-A4D6-47C7-849B-FCEB6A9EE7A0}" destId="{1CE6DE3D-727E-40E1-92B5-4755E4BC0A3F}" srcOrd="0" destOrd="0" presId="urn:microsoft.com/office/officeart/2005/8/layout/process4"/>
    <dgm:cxn modelId="{E1A729F9-1D29-47CF-9236-9427E707D7F6}" type="presParOf" srcId="{38FB6F77-CDA2-4722-9F2F-2819DAAF0527}" destId="{7DA5E73C-4B9C-4A1F-A92D-784CB6022410}" srcOrd="3" destOrd="0" presId="urn:microsoft.com/office/officeart/2005/8/layout/process4"/>
    <dgm:cxn modelId="{48837BF8-3B38-4562-B5E3-F87F336F8BAE}" type="presParOf" srcId="{38FB6F77-CDA2-4722-9F2F-2819DAAF0527}" destId="{D6A5E351-CFE0-46D5-A570-AEC78F9C76E9}" srcOrd="4" destOrd="0" presId="urn:microsoft.com/office/officeart/2005/8/layout/process4"/>
    <dgm:cxn modelId="{A2C89982-AD17-4EA6-BCA8-6ABD84B14688}" type="presParOf" srcId="{D6A5E351-CFE0-46D5-A570-AEC78F9C76E9}" destId="{1BFA8F94-D29E-4EED-A6D7-105969EA4B94}" srcOrd="0" destOrd="0" presId="urn:microsoft.com/office/officeart/2005/8/layout/process4"/>
    <dgm:cxn modelId="{370A8E38-9A11-4BB5-8BFE-764AEB676253}" type="presParOf" srcId="{38FB6F77-CDA2-4722-9F2F-2819DAAF0527}" destId="{00A4AA1B-9819-469A-AA61-CE14455246A8}" srcOrd="5" destOrd="0" presId="urn:microsoft.com/office/officeart/2005/8/layout/process4"/>
    <dgm:cxn modelId="{E864EE5B-4912-4670-AEDF-57514DA1922D}" type="presParOf" srcId="{38FB6F77-CDA2-4722-9F2F-2819DAAF0527}" destId="{93C15F02-6F08-46DB-9C46-B54801E47CB8}" srcOrd="6" destOrd="0" presId="urn:microsoft.com/office/officeart/2005/8/layout/process4"/>
    <dgm:cxn modelId="{2BE3B9E3-7E93-4752-B527-EFC93717DD28}" type="presParOf" srcId="{93C15F02-6F08-46DB-9C46-B54801E47CB8}" destId="{0D58B4B6-79C1-47AF-A8BC-34867FD19F29}" srcOrd="0" destOrd="0" presId="urn:microsoft.com/office/officeart/2005/8/layout/process4"/>
    <dgm:cxn modelId="{17AA92C6-9B7F-41CE-8CEE-010EEE8390AB}" type="presParOf" srcId="{38FB6F77-CDA2-4722-9F2F-2819DAAF0527}" destId="{140F6111-C087-4385-8724-3A3D651F27B3}" srcOrd="7" destOrd="0" presId="urn:microsoft.com/office/officeart/2005/8/layout/process4"/>
    <dgm:cxn modelId="{27316EEA-1316-4D5F-A45C-4BC1011B19C3}" type="presParOf" srcId="{38FB6F77-CDA2-4722-9F2F-2819DAAF0527}" destId="{0596A671-2391-4C32-8A57-B5C3257C8526}" srcOrd="8" destOrd="0" presId="urn:microsoft.com/office/officeart/2005/8/layout/process4"/>
    <dgm:cxn modelId="{1A355E21-983B-4F48-AA91-F2169185D4D5}"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3200" b="1" dirty="0" smtClean="0">
              <a:solidFill>
                <a:srgbClr val="C00000"/>
              </a:solidFill>
            </a:rPr>
            <a:t>Идеологические факторы</a:t>
          </a:r>
          <a:endParaRPr lang="ru-RU" sz="3200" b="1" dirty="0">
            <a:solidFill>
              <a:srgbClr val="C00000"/>
            </a:solidFill>
          </a:endParaRPr>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B7A8FB8D-6285-45B7-BCE4-DEB50BAD7748}">
      <dgm:prSet phldrT="[Текст]" custT="1"/>
      <dgm:spPr>
        <a:solidFill>
          <a:schemeClr val="bg1">
            <a:lumMod val="95000"/>
          </a:schemeClr>
        </a:solidFill>
      </dgm:spPr>
      <dgm:t>
        <a:bodyPr/>
        <a:lstStyle/>
        <a:p>
          <a:r>
            <a:rPr lang="ru-RU" sz="2000" b="1" dirty="0" smtClean="0"/>
            <a:t>Заполнение духовного вакуума, образовавшегося после разрушения советского общества, идеологией радикальных, экстремистских, террористических и иных деструктивных мировоззрений</a:t>
          </a:r>
          <a:endParaRPr lang="ru-RU" sz="2000" b="1" dirty="0"/>
        </a:p>
      </dgm:t>
    </dgm:pt>
    <dgm:pt modelId="{BFE45DBC-15F4-45AF-8B9E-8E68E1FD070C}" type="parTrans" cxnId="{03D87D1F-FE7D-4F80-B50E-B53924A1ADEA}">
      <dgm:prSet/>
      <dgm:spPr/>
      <dgm:t>
        <a:bodyPr/>
        <a:lstStyle/>
        <a:p>
          <a:endParaRPr lang="ru-RU"/>
        </a:p>
      </dgm:t>
    </dgm:pt>
    <dgm:pt modelId="{66BEAFF3-F09A-4B91-9391-C6A5116CECA2}" type="sibTrans" cxnId="{03D87D1F-FE7D-4F80-B50E-B53924A1ADEA}">
      <dgm:prSet/>
      <dgm:spPr/>
      <dgm:t>
        <a:bodyPr/>
        <a:lstStyle/>
        <a:p>
          <a:endParaRPr lang="ru-RU"/>
        </a:p>
      </dgm:t>
    </dgm:pt>
    <dgm:pt modelId="{D95AB62C-95C9-4AF6-A872-74B336EDC2E7}">
      <dgm:prSet phldrT="[Текст]" custT="1"/>
      <dgm:spPr>
        <a:solidFill>
          <a:schemeClr val="bg1">
            <a:lumMod val="95000"/>
          </a:schemeClr>
        </a:solidFill>
      </dgm:spPr>
      <dgm:t>
        <a:bodyPr/>
        <a:lstStyle/>
        <a:p>
          <a:r>
            <a:rPr lang="ru-RU" sz="2000" b="1" dirty="0" smtClean="0"/>
            <a:t>Распространение религиозного радикализма, исламского фундаментализма, различных псевдорелигиозных течений</a:t>
          </a:r>
          <a:endParaRPr lang="ru-RU" sz="2000" b="1" dirty="0"/>
        </a:p>
      </dgm:t>
    </dgm:pt>
    <dgm:pt modelId="{9BD49194-5CB0-4D7F-A685-06153A2C85ED}" type="parTrans" cxnId="{A717D16C-EFA0-4B49-90D3-D546A358D094}">
      <dgm:prSet/>
      <dgm:spPr/>
      <dgm:t>
        <a:bodyPr/>
        <a:lstStyle/>
        <a:p>
          <a:endParaRPr lang="ru-RU"/>
        </a:p>
      </dgm:t>
    </dgm:pt>
    <dgm:pt modelId="{1D7A80EC-C3D0-461D-9AA8-3950EA692E48}" type="sibTrans" cxnId="{A717D16C-EFA0-4B49-90D3-D546A358D094}">
      <dgm:prSet/>
      <dgm:spPr/>
      <dgm:t>
        <a:bodyPr/>
        <a:lstStyle/>
        <a:p>
          <a:endParaRPr lang="ru-RU"/>
        </a:p>
      </dgm:t>
    </dgm:pt>
    <dgm:pt modelId="{57318538-23BF-48F3-80F4-6F22ED55AD2B}">
      <dgm:prSet custT="1"/>
      <dgm:spPr>
        <a:solidFill>
          <a:schemeClr val="bg1">
            <a:lumMod val="95000"/>
          </a:schemeClr>
        </a:solidFill>
      </dgm:spPr>
      <dgm:t>
        <a:bodyPr/>
        <a:lstStyle/>
        <a:p>
          <a:r>
            <a:rPr lang="ru-RU" sz="2000" b="1" dirty="0" smtClean="0"/>
            <a:t>Снижение нравственных, моральных, патриотических качеств населения</a:t>
          </a:r>
          <a:endParaRPr lang="ru-RU" sz="2000" b="1" dirty="0"/>
        </a:p>
      </dgm:t>
    </dgm:pt>
    <dgm:pt modelId="{01D65883-EC22-4CC8-A076-5F02AA04BAAE}" type="parTrans" cxnId="{81783EED-B337-4679-8316-39736EBEA8FF}">
      <dgm:prSet/>
      <dgm:spPr/>
      <dgm:t>
        <a:bodyPr/>
        <a:lstStyle/>
        <a:p>
          <a:endParaRPr lang="ru-RU"/>
        </a:p>
      </dgm:t>
    </dgm:pt>
    <dgm:pt modelId="{D87D6A8C-71D8-438E-A4F3-87BA86EFA6EE}" type="sibTrans" cxnId="{81783EED-B337-4679-8316-39736EBEA8FF}">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304B846A-15B8-479B-90BD-703F6DFDAF32}" type="pres">
      <dgm:prSet presAssocID="{D95AB62C-95C9-4AF6-A872-74B336EDC2E7}" presName="boxAndChildren" presStyleCnt="0"/>
      <dgm:spPr/>
    </dgm:pt>
    <dgm:pt modelId="{44759991-348A-4053-BEAA-A6808DE2993C}" type="pres">
      <dgm:prSet presAssocID="{D95AB62C-95C9-4AF6-A872-74B336EDC2E7}" presName="parentTextBox" presStyleLbl="node1" presStyleIdx="0" presStyleCnt="4"/>
      <dgm:spPr/>
      <dgm:t>
        <a:bodyPr/>
        <a:lstStyle/>
        <a:p>
          <a:endParaRPr lang="ru-RU"/>
        </a:p>
      </dgm:t>
    </dgm:pt>
    <dgm:pt modelId="{7DA5E73C-4B9C-4A1F-A92D-784CB6022410}" type="pres">
      <dgm:prSet presAssocID="{66BEAFF3-F09A-4B91-9391-C6A5116CECA2}" presName="sp" presStyleCnt="0"/>
      <dgm:spPr/>
    </dgm:pt>
    <dgm:pt modelId="{D6A5E351-CFE0-46D5-A570-AEC78F9C76E9}" type="pres">
      <dgm:prSet presAssocID="{B7A8FB8D-6285-45B7-BCE4-DEB50BAD7748}" presName="arrowAndChildren" presStyleCnt="0"/>
      <dgm:spPr/>
    </dgm:pt>
    <dgm:pt modelId="{1BFA8F94-D29E-4EED-A6D7-105969EA4B94}" type="pres">
      <dgm:prSet presAssocID="{B7A8FB8D-6285-45B7-BCE4-DEB50BAD7748}" presName="parentTextArrow" presStyleLbl="node1" presStyleIdx="1" presStyleCnt="4"/>
      <dgm:spPr/>
      <dgm:t>
        <a:bodyPr/>
        <a:lstStyle/>
        <a:p>
          <a:endParaRPr lang="ru-RU"/>
        </a:p>
      </dgm:t>
    </dgm:pt>
    <dgm:pt modelId="{00A4AA1B-9819-469A-AA61-CE14455246A8}" type="pres">
      <dgm:prSet presAssocID="{D87D6A8C-71D8-438E-A4F3-87BA86EFA6EE}" presName="sp" presStyleCnt="0"/>
      <dgm:spPr/>
    </dgm:pt>
    <dgm:pt modelId="{93C15F02-6F08-46DB-9C46-B54801E47CB8}" type="pres">
      <dgm:prSet presAssocID="{57318538-23BF-48F3-80F4-6F22ED55AD2B}" presName="arrowAndChildren" presStyleCnt="0"/>
      <dgm:spPr/>
    </dgm:pt>
    <dgm:pt modelId="{0D58B4B6-79C1-47AF-A8BC-34867FD19F29}" type="pres">
      <dgm:prSet presAssocID="{57318538-23BF-48F3-80F4-6F22ED55AD2B}" presName="parentTextArrow" presStyleLbl="node1" presStyleIdx="2" presStyleCnt="4" custLinFactNeighborX="-119" custLinFactNeighborY="1860"/>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3" presStyleCnt="4"/>
      <dgm:spPr/>
      <dgm:t>
        <a:bodyPr/>
        <a:lstStyle/>
        <a:p>
          <a:endParaRPr lang="ru-RU"/>
        </a:p>
      </dgm:t>
    </dgm:pt>
  </dgm:ptLst>
  <dgm:cxnLst>
    <dgm:cxn modelId="{6B96ADC8-7108-41E4-AD70-ED58A223575B}" type="presOf" srcId="{B7A8FB8D-6285-45B7-BCE4-DEB50BAD7748}" destId="{1BFA8F94-D29E-4EED-A6D7-105969EA4B94}" srcOrd="0" destOrd="0" presId="urn:microsoft.com/office/officeart/2005/8/layout/process4"/>
    <dgm:cxn modelId="{5C0D0B86-F0C3-40F5-9B2E-D395155AE1DB}" type="presOf" srcId="{D95AB62C-95C9-4AF6-A872-74B336EDC2E7}" destId="{44759991-348A-4053-BEAA-A6808DE2993C}" srcOrd="0" destOrd="0" presId="urn:microsoft.com/office/officeart/2005/8/layout/process4"/>
    <dgm:cxn modelId="{B4A5E37E-FFB6-418E-A8DD-E52AFBBEEE5C}" type="presOf" srcId="{57318538-23BF-48F3-80F4-6F22ED55AD2B}" destId="{0D58B4B6-79C1-47AF-A8BC-34867FD19F29}" srcOrd="0" destOrd="0" presId="urn:microsoft.com/office/officeart/2005/8/layout/process4"/>
    <dgm:cxn modelId="{CBD52561-2DD5-4D02-A04C-1ACFEE62990D}" type="presOf" srcId="{8D6A924C-419C-42E2-8D1C-3B753A40DC9F}" destId="{38FB6F77-CDA2-4722-9F2F-2819DAAF0527}" srcOrd="0" destOrd="0" presId="urn:microsoft.com/office/officeart/2005/8/layout/process4"/>
    <dgm:cxn modelId="{A717D16C-EFA0-4B49-90D3-D546A358D094}" srcId="{8D6A924C-419C-42E2-8D1C-3B753A40DC9F}" destId="{D95AB62C-95C9-4AF6-A872-74B336EDC2E7}" srcOrd="3" destOrd="0" parTransId="{9BD49194-5CB0-4D7F-A685-06153A2C85ED}" sibTransId="{1D7A80EC-C3D0-461D-9AA8-3950EA692E48}"/>
    <dgm:cxn modelId="{03D87D1F-FE7D-4F80-B50E-B53924A1ADEA}" srcId="{8D6A924C-419C-42E2-8D1C-3B753A40DC9F}" destId="{B7A8FB8D-6285-45B7-BCE4-DEB50BAD7748}" srcOrd="2" destOrd="0" parTransId="{BFE45DBC-15F4-45AF-8B9E-8E68E1FD070C}" sibTransId="{66BEAFF3-F09A-4B91-9391-C6A5116CECA2}"/>
    <dgm:cxn modelId="{51BEDE0C-C1CB-4FC4-AEBE-B11EAE73EB86}" type="presOf" srcId="{1C4DCD94-E7DE-4309-B3CA-01CB0A02D8BF}" destId="{EFBCAD7E-5BA8-4700-9B16-092DC3110ACE}" srcOrd="0" destOrd="0" presId="urn:microsoft.com/office/officeart/2005/8/layout/process4"/>
    <dgm:cxn modelId="{81783EED-B337-4679-8316-39736EBEA8FF}" srcId="{8D6A924C-419C-42E2-8D1C-3B753A40DC9F}" destId="{57318538-23BF-48F3-80F4-6F22ED55AD2B}" srcOrd="1" destOrd="0" parTransId="{01D65883-EC22-4CC8-A076-5F02AA04BAAE}" sibTransId="{D87D6A8C-71D8-438E-A4F3-87BA86EFA6EE}"/>
    <dgm:cxn modelId="{0FD9342A-C881-43FE-8132-6479FEEE4B45}" srcId="{8D6A924C-419C-42E2-8D1C-3B753A40DC9F}" destId="{1C4DCD94-E7DE-4309-B3CA-01CB0A02D8BF}" srcOrd="0" destOrd="0" parTransId="{30F36AD5-2063-4469-8554-489427AE0B03}" sibTransId="{BD044E8B-8BEA-4541-92A5-E18F4642C7B5}"/>
    <dgm:cxn modelId="{92A2CB70-B060-4476-AD8A-759BA80C3D9B}" type="presParOf" srcId="{38FB6F77-CDA2-4722-9F2F-2819DAAF0527}" destId="{304B846A-15B8-479B-90BD-703F6DFDAF32}" srcOrd="0" destOrd="0" presId="urn:microsoft.com/office/officeart/2005/8/layout/process4"/>
    <dgm:cxn modelId="{0A4998F5-E57C-47F3-B72E-2A9A223EA125}" type="presParOf" srcId="{304B846A-15B8-479B-90BD-703F6DFDAF32}" destId="{44759991-348A-4053-BEAA-A6808DE2993C}" srcOrd="0" destOrd="0" presId="urn:microsoft.com/office/officeart/2005/8/layout/process4"/>
    <dgm:cxn modelId="{459FBB32-8099-4728-A1A1-6C189E8C395E}" type="presParOf" srcId="{38FB6F77-CDA2-4722-9F2F-2819DAAF0527}" destId="{7DA5E73C-4B9C-4A1F-A92D-784CB6022410}" srcOrd="1" destOrd="0" presId="urn:microsoft.com/office/officeart/2005/8/layout/process4"/>
    <dgm:cxn modelId="{F7976AE4-CDF0-47C3-B172-0603B9B0EFB3}" type="presParOf" srcId="{38FB6F77-CDA2-4722-9F2F-2819DAAF0527}" destId="{D6A5E351-CFE0-46D5-A570-AEC78F9C76E9}" srcOrd="2" destOrd="0" presId="urn:microsoft.com/office/officeart/2005/8/layout/process4"/>
    <dgm:cxn modelId="{3BF0F756-939C-43C5-AD25-7BC4E8F46025}" type="presParOf" srcId="{D6A5E351-CFE0-46D5-A570-AEC78F9C76E9}" destId="{1BFA8F94-D29E-4EED-A6D7-105969EA4B94}" srcOrd="0" destOrd="0" presId="urn:microsoft.com/office/officeart/2005/8/layout/process4"/>
    <dgm:cxn modelId="{CC8313BB-C1A2-4774-8011-F35E7C0676E0}" type="presParOf" srcId="{38FB6F77-CDA2-4722-9F2F-2819DAAF0527}" destId="{00A4AA1B-9819-469A-AA61-CE14455246A8}" srcOrd="3" destOrd="0" presId="urn:microsoft.com/office/officeart/2005/8/layout/process4"/>
    <dgm:cxn modelId="{ECD2679E-4442-4D16-92EA-11328E2AEA17}" type="presParOf" srcId="{38FB6F77-CDA2-4722-9F2F-2819DAAF0527}" destId="{93C15F02-6F08-46DB-9C46-B54801E47CB8}" srcOrd="4" destOrd="0" presId="urn:microsoft.com/office/officeart/2005/8/layout/process4"/>
    <dgm:cxn modelId="{6656F539-373C-4B38-85F0-21B8CBDA10AF}" type="presParOf" srcId="{93C15F02-6F08-46DB-9C46-B54801E47CB8}" destId="{0D58B4B6-79C1-47AF-A8BC-34867FD19F29}" srcOrd="0" destOrd="0" presId="urn:microsoft.com/office/officeart/2005/8/layout/process4"/>
    <dgm:cxn modelId="{ADC1DA59-CD55-4EFE-9F8B-BCB7694901B4}" type="presParOf" srcId="{38FB6F77-CDA2-4722-9F2F-2819DAAF0527}" destId="{140F6111-C087-4385-8724-3A3D651F27B3}" srcOrd="5" destOrd="0" presId="urn:microsoft.com/office/officeart/2005/8/layout/process4"/>
    <dgm:cxn modelId="{87B0B4A1-5B4A-44E8-A599-DA615DA06AA1}" type="presParOf" srcId="{38FB6F77-CDA2-4722-9F2F-2819DAAF0527}" destId="{0596A671-2391-4C32-8A57-B5C3257C8526}" srcOrd="6" destOrd="0" presId="urn:microsoft.com/office/officeart/2005/8/layout/process4"/>
    <dgm:cxn modelId="{C0AF34AF-7427-4C96-8EAF-376D2C439772}"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3200" b="1" dirty="0" err="1" smtClean="0">
              <a:solidFill>
                <a:srgbClr val="C00000"/>
              </a:solidFill>
            </a:rPr>
            <a:t>Этнонациональные</a:t>
          </a:r>
          <a:r>
            <a:rPr lang="ru-RU" sz="3200" b="1" dirty="0" smtClean="0">
              <a:solidFill>
                <a:srgbClr val="C00000"/>
              </a:solidFill>
            </a:rPr>
            <a:t> факторы</a:t>
          </a:r>
          <a:endParaRPr lang="ru-RU" sz="3200" b="1" dirty="0">
            <a:solidFill>
              <a:srgbClr val="C00000"/>
            </a:solidFill>
          </a:endParaRPr>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D95AB62C-95C9-4AF6-A872-74B336EDC2E7}">
      <dgm:prSet phldrT="[Текст]" custT="1"/>
      <dgm:spPr>
        <a:solidFill>
          <a:schemeClr val="bg1">
            <a:lumMod val="95000"/>
          </a:schemeClr>
        </a:solidFill>
      </dgm:spPr>
      <dgm:t>
        <a:bodyPr/>
        <a:lstStyle/>
        <a:p>
          <a:r>
            <a:rPr lang="ru-RU" sz="2800" b="1" dirty="0" smtClean="0"/>
            <a:t>Обострение межнациональных отношений (проповедь национальной исключительности и превосходства, разжигание национальной и религиозной вражды)</a:t>
          </a:r>
          <a:endParaRPr lang="ru-RU" sz="2800" b="1" dirty="0"/>
        </a:p>
      </dgm:t>
    </dgm:pt>
    <dgm:pt modelId="{9BD49194-5CB0-4D7F-A685-06153A2C85ED}" type="parTrans" cxnId="{A717D16C-EFA0-4B49-90D3-D546A358D094}">
      <dgm:prSet/>
      <dgm:spPr/>
      <dgm:t>
        <a:bodyPr/>
        <a:lstStyle/>
        <a:p>
          <a:endParaRPr lang="ru-RU"/>
        </a:p>
      </dgm:t>
    </dgm:pt>
    <dgm:pt modelId="{1D7A80EC-C3D0-461D-9AA8-3950EA692E48}" type="sibTrans" cxnId="{A717D16C-EFA0-4B49-90D3-D546A358D094}">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304B846A-15B8-479B-90BD-703F6DFDAF32}" type="pres">
      <dgm:prSet presAssocID="{D95AB62C-95C9-4AF6-A872-74B336EDC2E7}" presName="boxAndChildren" presStyleCnt="0"/>
      <dgm:spPr/>
    </dgm:pt>
    <dgm:pt modelId="{44759991-348A-4053-BEAA-A6808DE2993C}" type="pres">
      <dgm:prSet presAssocID="{D95AB62C-95C9-4AF6-A872-74B336EDC2E7}" presName="parentTextBox" presStyleLbl="node1" presStyleIdx="0" presStyleCnt="2"/>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1" presStyleCnt="2"/>
      <dgm:spPr/>
      <dgm:t>
        <a:bodyPr/>
        <a:lstStyle/>
        <a:p>
          <a:endParaRPr lang="ru-RU"/>
        </a:p>
      </dgm:t>
    </dgm:pt>
  </dgm:ptLst>
  <dgm:cxnLst>
    <dgm:cxn modelId="{7FCE2DF8-DC6D-471F-892B-0946CB2E55FB}" type="presOf" srcId="{D95AB62C-95C9-4AF6-A872-74B336EDC2E7}" destId="{44759991-348A-4053-BEAA-A6808DE2993C}" srcOrd="0" destOrd="0" presId="urn:microsoft.com/office/officeart/2005/8/layout/process4"/>
    <dgm:cxn modelId="{A717D16C-EFA0-4B49-90D3-D546A358D094}" srcId="{8D6A924C-419C-42E2-8D1C-3B753A40DC9F}" destId="{D95AB62C-95C9-4AF6-A872-74B336EDC2E7}" srcOrd="1" destOrd="0" parTransId="{9BD49194-5CB0-4D7F-A685-06153A2C85ED}" sibTransId="{1D7A80EC-C3D0-461D-9AA8-3950EA692E48}"/>
    <dgm:cxn modelId="{C92F3A5D-DC78-496C-9DAD-2B327E6AA9F9}" type="presOf" srcId="{1C4DCD94-E7DE-4309-B3CA-01CB0A02D8BF}" destId="{EFBCAD7E-5BA8-4700-9B16-092DC3110ACE}" srcOrd="0" destOrd="0" presId="urn:microsoft.com/office/officeart/2005/8/layout/process4"/>
    <dgm:cxn modelId="{C0C5C898-9B19-46C1-8DC4-FA361DFC4BBB}" type="presOf" srcId="{8D6A924C-419C-42E2-8D1C-3B753A40DC9F}" destId="{38FB6F77-CDA2-4722-9F2F-2819DAAF0527}" srcOrd="0" destOrd="0" presId="urn:microsoft.com/office/officeart/2005/8/layout/process4"/>
    <dgm:cxn modelId="{0FD9342A-C881-43FE-8132-6479FEEE4B45}" srcId="{8D6A924C-419C-42E2-8D1C-3B753A40DC9F}" destId="{1C4DCD94-E7DE-4309-B3CA-01CB0A02D8BF}" srcOrd="0" destOrd="0" parTransId="{30F36AD5-2063-4469-8554-489427AE0B03}" sibTransId="{BD044E8B-8BEA-4541-92A5-E18F4642C7B5}"/>
    <dgm:cxn modelId="{F0F31140-7706-45C8-A1A2-2725112AC775}" type="presParOf" srcId="{38FB6F77-CDA2-4722-9F2F-2819DAAF0527}" destId="{304B846A-15B8-479B-90BD-703F6DFDAF32}" srcOrd="0" destOrd="0" presId="urn:microsoft.com/office/officeart/2005/8/layout/process4"/>
    <dgm:cxn modelId="{4655CB4D-EAF0-478D-9772-2E29A18853BA}" type="presParOf" srcId="{304B846A-15B8-479B-90BD-703F6DFDAF32}" destId="{44759991-348A-4053-BEAA-A6808DE2993C}" srcOrd="0" destOrd="0" presId="urn:microsoft.com/office/officeart/2005/8/layout/process4"/>
    <dgm:cxn modelId="{30A36400-5C25-40F9-A048-5A26A3C4D727}" type="presParOf" srcId="{38FB6F77-CDA2-4722-9F2F-2819DAAF0527}" destId="{140F6111-C087-4385-8724-3A3D651F27B3}" srcOrd="1" destOrd="0" presId="urn:microsoft.com/office/officeart/2005/8/layout/process4"/>
    <dgm:cxn modelId="{FBFA47AF-3931-4C2E-A8EF-16804CB3E826}" type="presParOf" srcId="{38FB6F77-CDA2-4722-9F2F-2819DAAF0527}" destId="{0596A671-2391-4C32-8A57-B5C3257C8526}" srcOrd="2" destOrd="0" presId="urn:microsoft.com/office/officeart/2005/8/layout/process4"/>
    <dgm:cxn modelId="{A84C216E-74EF-4D0B-990A-8484C123EE8F}"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3200" b="1" dirty="0" smtClean="0">
              <a:solidFill>
                <a:srgbClr val="C00000"/>
              </a:solidFill>
            </a:rPr>
            <a:t>Правовые факторы</a:t>
          </a:r>
          <a:endParaRPr lang="ru-RU" sz="3200" b="1" dirty="0">
            <a:solidFill>
              <a:srgbClr val="C00000"/>
            </a:solidFill>
          </a:endParaRPr>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B7A8FB8D-6285-45B7-BCE4-DEB50BAD7748}">
      <dgm:prSet phldrT="[Текст]" custT="1"/>
      <dgm:spPr>
        <a:solidFill>
          <a:schemeClr val="bg1">
            <a:lumMod val="95000"/>
          </a:schemeClr>
        </a:solidFill>
      </dgm:spPr>
      <dgm:t>
        <a:bodyPr/>
        <a:lstStyle/>
        <a:p>
          <a:r>
            <a:rPr lang="ru-RU" sz="2000" b="1" dirty="0" smtClean="0"/>
            <a:t>Громоздкость и несовершенство процессуального законодательства</a:t>
          </a:r>
          <a:endParaRPr lang="ru-RU" sz="2000" b="1" dirty="0"/>
        </a:p>
      </dgm:t>
    </dgm:pt>
    <dgm:pt modelId="{BFE45DBC-15F4-45AF-8B9E-8E68E1FD070C}" type="parTrans" cxnId="{03D87D1F-FE7D-4F80-B50E-B53924A1ADEA}">
      <dgm:prSet/>
      <dgm:spPr/>
      <dgm:t>
        <a:bodyPr/>
        <a:lstStyle/>
        <a:p>
          <a:endParaRPr lang="ru-RU"/>
        </a:p>
      </dgm:t>
    </dgm:pt>
    <dgm:pt modelId="{66BEAFF3-F09A-4B91-9391-C6A5116CECA2}" type="sibTrans" cxnId="{03D87D1F-FE7D-4F80-B50E-B53924A1ADEA}">
      <dgm:prSet/>
      <dgm:spPr/>
      <dgm:t>
        <a:bodyPr/>
        <a:lstStyle/>
        <a:p>
          <a:endParaRPr lang="ru-RU"/>
        </a:p>
      </dgm:t>
    </dgm:pt>
    <dgm:pt modelId="{D95AB62C-95C9-4AF6-A872-74B336EDC2E7}">
      <dgm:prSet phldrT="[Текст]" custT="1"/>
      <dgm:spPr>
        <a:solidFill>
          <a:schemeClr val="bg1">
            <a:lumMod val="95000"/>
          </a:schemeClr>
        </a:solidFill>
      </dgm:spPr>
      <dgm:t>
        <a:bodyPr/>
        <a:lstStyle/>
        <a:p>
          <a:r>
            <a:rPr lang="ru-RU" sz="2000" b="1" dirty="0" smtClean="0"/>
            <a:t>Отсутствие эффекта своевременного и строгого наказания виновных  за совершение преступных деяний  (неотвратимости ответственности) и некоторые другие</a:t>
          </a:r>
          <a:endParaRPr lang="ru-RU" sz="2000" b="1" dirty="0"/>
        </a:p>
      </dgm:t>
    </dgm:pt>
    <dgm:pt modelId="{9BD49194-5CB0-4D7F-A685-06153A2C85ED}" type="parTrans" cxnId="{A717D16C-EFA0-4B49-90D3-D546A358D094}">
      <dgm:prSet/>
      <dgm:spPr/>
      <dgm:t>
        <a:bodyPr/>
        <a:lstStyle/>
        <a:p>
          <a:endParaRPr lang="ru-RU"/>
        </a:p>
      </dgm:t>
    </dgm:pt>
    <dgm:pt modelId="{1D7A80EC-C3D0-461D-9AA8-3950EA692E48}" type="sibTrans" cxnId="{A717D16C-EFA0-4B49-90D3-D546A358D094}">
      <dgm:prSet/>
      <dgm:spPr/>
      <dgm:t>
        <a:bodyPr/>
        <a:lstStyle/>
        <a:p>
          <a:endParaRPr lang="ru-RU"/>
        </a:p>
      </dgm:t>
    </dgm:pt>
    <dgm:pt modelId="{57318538-23BF-48F3-80F4-6F22ED55AD2B}">
      <dgm:prSet custT="1"/>
      <dgm:spPr>
        <a:solidFill>
          <a:schemeClr val="bg1">
            <a:lumMod val="95000"/>
          </a:schemeClr>
        </a:solidFill>
      </dgm:spPr>
      <dgm:t>
        <a:bodyPr/>
        <a:lstStyle/>
        <a:p>
          <a:r>
            <a:rPr lang="ru-RU" sz="2000" b="1" dirty="0" smtClean="0"/>
            <a:t>Низкая правовая грамотность, правовой нигилизм населения, отдельных лидеров политических партий, организаций, движений, которая не позволяет адекватно оценить меру своей ответственности за совершаемые действия и их последствия</a:t>
          </a:r>
          <a:endParaRPr lang="ru-RU" sz="2000" b="1" dirty="0"/>
        </a:p>
      </dgm:t>
    </dgm:pt>
    <dgm:pt modelId="{01D65883-EC22-4CC8-A076-5F02AA04BAAE}" type="parTrans" cxnId="{81783EED-B337-4679-8316-39736EBEA8FF}">
      <dgm:prSet/>
      <dgm:spPr/>
      <dgm:t>
        <a:bodyPr/>
        <a:lstStyle/>
        <a:p>
          <a:endParaRPr lang="ru-RU"/>
        </a:p>
      </dgm:t>
    </dgm:pt>
    <dgm:pt modelId="{D87D6A8C-71D8-438E-A4F3-87BA86EFA6EE}" type="sibTrans" cxnId="{81783EED-B337-4679-8316-39736EBEA8FF}">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304B846A-15B8-479B-90BD-703F6DFDAF32}" type="pres">
      <dgm:prSet presAssocID="{D95AB62C-95C9-4AF6-A872-74B336EDC2E7}" presName="boxAndChildren" presStyleCnt="0"/>
      <dgm:spPr/>
    </dgm:pt>
    <dgm:pt modelId="{44759991-348A-4053-BEAA-A6808DE2993C}" type="pres">
      <dgm:prSet presAssocID="{D95AB62C-95C9-4AF6-A872-74B336EDC2E7}" presName="parentTextBox" presStyleLbl="node1" presStyleIdx="0" presStyleCnt="4"/>
      <dgm:spPr/>
      <dgm:t>
        <a:bodyPr/>
        <a:lstStyle/>
        <a:p>
          <a:endParaRPr lang="ru-RU"/>
        </a:p>
      </dgm:t>
    </dgm:pt>
    <dgm:pt modelId="{7DA5E73C-4B9C-4A1F-A92D-784CB6022410}" type="pres">
      <dgm:prSet presAssocID="{66BEAFF3-F09A-4B91-9391-C6A5116CECA2}" presName="sp" presStyleCnt="0"/>
      <dgm:spPr/>
    </dgm:pt>
    <dgm:pt modelId="{D6A5E351-CFE0-46D5-A570-AEC78F9C76E9}" type="pres">
      <dgm:prSet presAssocID="{B7A8FB8D-6285-45B7-BCE4-DEB50BAD7748}" presName="arrowAndChildren" presStyleCnt="0"/>
      <dgm:spPr/>
    </dgm:pt>
    <dgm:pt modelId="{1BFA8F94-D29E-4EED-A6D7-105969EA4B94}" type="pres">
      <dgm:prSet presAssocID="{B7A8FB8D-6285-45B7-BCE4-DEB50BAD7748}" presName="parentTextArrow" presStyleLbl="node1" presStyleIdx="1" presStyleCnt="4"/>
      <dgm:spPr/>
      <dgm:t>
        <a:bodyPr/>
        <a:lstStyle/>
        <a:p>
          <a:endParaRPr lang="ru-RU"/>
        </a:p>
      </dgm:t>
    </dgm:pt>
    <dgm:pt modelId="{00A4AA1B-9819-469A-AA61-CE14455246A8}" type="pres">
      <dgm:prSet presAssocID="{D87D6A8C-71D8-438E-A4F3-87BA86EFA6EE}" presName="sp" presStyleCnt="0"/>
      <dgm:spPr/>
    </dgm:pt>
    <dgm:pt modelId="{93C15F02-6F08-46DB-9C46-B54801E47CB8}" type="pres">
      <dgm:prSet presAssocID="{57318538-23BF-48F3-80F4-6F22ED55AD2B}" presName="arrowAndChildren" presStyleCnt="0"/>
      <dgm:spPr/>
    </dgm:pt>
    <dgm:pt modelId="{0D58B4B6-79C1-47AF-A8BC-34867FD19F29}" type="pres">
      <dgm:prSet presAssocID="{57318538-23BF-48F3-80F4-6F22ED55AD2B}" presName="parentTextArrow" presStyleLbl="node1" presStyleIdx="2" presStyleCnt="4" custLinFactNeighborX="-119" custLinFactNeighborY="1860"/>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3" presStyleCnt="4"/>
      <dgm:spPr/>
      <dgm:t>
        <a:bodyPr/>
        <a:lstStyle/>
        <a:p>
          <a:endParaRPr lang="ru-RU"/>
        </a:p>
      </dgm:t>
    </dgm:pt>
  </dgm:ptLst>
  <dgm:cxnLst>
    <dgm:cxn modelId="{75E4F70D-70BF-43E0-A0BF-2500FFED2036}" type="presOf" srcId="{57318538-23BF-48F3-80F4-6F22ED55AD2B}" destId="{0D58B4B6-79C1-47AF-A8BC-34867FD19F29}" srcOrd="0" destOrd="0" presId="urn:microsoft.com/office/officeart/2005/8/layout/process4"/>
    <dgm:cxn modelId="{ECDD4B73-FBB4-49D8-8D85-BC0A93EA3FBC}" type="presOf" srcId="{D95AB62C-95C9-4AF6-A872-74B336EDC2E7}" destId="{44759991-348A-4053-BEAA-A6808DE2993C}" srcOrd="0" destOrd="0" presId="urn:microsoft.com/office/officeart/2005/8/layout/process4"/>
    <dgm:cxn modelId="{92D8B207-6509-468A-AD03-025E84CF864F}" type="presOf" srcId="{8D6A924C-419C-42E2-8D1C-3B753A40DC9F}" destId="{38FB6F77-CDA2-4722-9F2F-2819DAAF0527}" srcOrd="0" destOrd="0" presId="urn:microsoft.com/office/officeart/2005/8/layout/process4"/>
    <dgm:cxn modelId="{27AD1FCA-93DD-4F9F-85EE-3D5CD9A3C482}" type="presOf" srcId="{1C4DCD94-E7DE-4309-B3CA-01CB0A02D8BF}" destId="{EFBCAD7E-5BA8-4700-9B16-092DC3110ACE}" srcOrd="0" destOrd="0" presId="urn:microsoft.com/office/officeart/2005/8/layout/process4"/>
    <dgm:cxn modelId="{A717D16C-EFA0-4B49-90D3-D546A358D094}" srcId="{8D6A924C-419C-42E2-8D1C-3B753A40DC9F}" destId="{D95AB62C-95C9-4AF6-A872-74B336EDC2E7}" srcOrd="3" destOrd="0" parTransId="{9BD49194-5CB0-4D7F-A685-06153A2C85ED}" sibTransId="{1D7A80EC-C3D0-461D-9AA8-3950EA692E48}"/>
    <dgm:cxn modelId="{9E08B3E1-66B6-4FCA-987F-ADE4B9BA8669}" type="presOf" srcId="{B7A8FB8D-6285-45B7-BCE4-DEB50BAD7748}" destId="{1BFA8F94-D29E-4EED-A6D7-105969EA4B94}" srcOrd="0" destOrd="0" presId="urn:microsoft.com/office/officeart/2005/8/layout/process4"/>
    <dgm:cxn modelId="{03D87D1F-FE7D-4F80-B50E-B53924A1ADEA}" srcId="{8D6A924C-419C-42E2-8D1C-3B753A40DC9F}" destId="{B7A8FB8D-6285-45B7-BCE4-DEB50BAD7748}" srcOrd="2" destOrd="0" parTransId="{BFE45DBC-15F4-45AF-8B9E-8E68E1FD070C}" sibTransId="{66BEAFF3-F09A-4B91-9391-C6A5116CECA2}"/>
    <dgm:cxn modelId="{81783EED-B337-4679-8316-39736EBEA8FF}" srcId="{8D6A924C-419C-42E2-8D1C-3B753A40DC9F}" destId="{57318538-23BF-48F3-80F4-6F22ED55AD2B}" srcOrd="1" destOrd="0" parTransId="{01D65883-EC22-4CC8-A076-5F02AA04BAAE}" sibTransId="{D87D6A8C-71D8-438E-A4F3-87BA86EFA6EE}"/>
    <dgm:cxn modelId="{0FD9342A-C881-43FE-8132-6479FEEE4B45}" srcId="{8D6A924C-419C-42E2-8D1C-3B753A40DC9F}" destId="{1C4DCD94-E7DE-4309-B3CA-01CB0A02D8BF}" srcOrd="0" destOrd="0" parTransId="{30F36AD5-2063-4469-8554-489427AE0B03}" sibTransId="{BD044E8B-8BEA-4541-92A5-E18F4642C7B5}"/>
    <dgm:cxn modelId="{300052B4-BC42-4B67-8F83-7477658E4970}" type="presParOf" srcId="{38FB6F77-CDA2-4722-9F2F-2819DAAF0527}" destId="{304B846A-15B8-479B-90BD-703F6DFDAF32}" srcOrd="0" destOrd="0" presId="urn:microsoft.com/office/officeart/2005/8/layout/process4"/>
    <dgm:cxn modelId="{46647B06-3D22-4E45-B248-95E09167073A}" type="presParOf" srcId="{304B846A-15B8-479B-90BD-703F6DFDAF32}" destId="{44759991-348A-4053-BEAA-A6808DE2993C}" srcOrd="0" destOrd="0" presId="urn:microsoft.com/office/officeart/2005/8/layout/process4"/>
    <dgm:cxn modelId="{B4542408-2CD7-4E74-B18E-670F642717BD}" type="presParOf" srcId="{38FB6F77-CDA2-4722-9F2F-2819DAAF0527}" destId="{7DA5E73C-4B9C-4A1F-A92D-784CB6022410}" srcOrd="1" destOrd="0" presId="urn:microsoft.com/office/officeart/2005/8/layout/process4"/>
    <dgm:cxn modelId="{967E2340-AB8B-45CA-A44E-2376F6E8CD4E}" type="presParOf" srcId="{38FB6F77-CDA2-4722-9F2F-2819DAAF0527}" destId="{D6A5E351-CFE0-46D5-A570-AEC78F9C76E9}" srcOrd="2" destOrd="0" presId="urn:microsoft.com/office/officeart/2005/8/layout/process4"/>
    <dgm:cxn modelId="{54E63D2C-0D36-4FD9-9393-A24B38206B4A}" type="presParOf" srcId="{D6A5E351-CFE0-46D5-A570-AEC78F9C76E9}" destId="{1BFA8F94-D29E-4EED-A6D7-105969EA4B94}" srcOrd="0" destOrd="0" presId="urn:microsoft.com/office/officeart/2005/8/layout/process4"/>
    <dgm:cxn modelId="{802A609B-B9AE-4AAD-8BD3-FCDBBCA26DA2}" type="presParOf" srcId="{38FB6F77-CDA2-4722-9F2F-2819DAAF0527}" destId="{00A4AA1B-9819-469A-AA61-CE14455246A8}" srcOrd="3" destOrd="0" presId="urn:microsoft.com/office/officeart/2005/8/layout/process4"/>
    <dgm:cxn modelId="{EDB44403-DCB3-446F-BF8C-F918463C5D25}" type="presParOf" srcId="{38FB6F77-CDA2-4722-9F2F-2819DAAF0527}" destId="{93C15F02-6F08-46DB-9C46-B54801E47CB8}" srcOrd="4" destOrd="0" presId="urn:microsoft.com/office/officeart/2005/8/layout/process4"/>
    <dgm:cxn modelId="{B853C2FB-1434-46D1-84F7-1CA9976F0803}" type="presParOf" srcId="{93C15F02-6F08-46DB-9C46-B54801E47CB8}" destId="{0D58B4B6-79C1-47AF-A8BC-34867FD19F29}" srcOrd="0" destOrd="0" presId="urn:microsoft.com/office/officeart/2005/8/layout/process4"/>
    <dgm:cxn modelId="{3583339A-6D4B-41F5-8543-5858670609DA}" type="presParOf" srcId="{38FB6F77-CDA2-4722-9F2F-2819DAAF0527}" destId="{140F6111-C087-4385-8724-3A3D651F27B3}" srcOrd="5" destOrd="0" presId="urn:microsoft.com/office/officeart/2005/8/layout/process4"/>
    <dgm:cxn modelId="{990653FC-D3AD-42FF-9966-FAF055C5034A}" type="presParOf" srcId="{38FB6F77-CDA2-4722-9F2F-2819DAAF0527}" destId="{0596A671-2391-4C32-8A57-B5C3257C8526}" srcOrd="6" destOrd="0" presId="urn:microsoft.com/office/officeart/2005/8/layout/process4"/>
    <dgm:cxn modelId="{88D021CF-C70A-4CCC-9EB4-ABC6C8AE046E}"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5150A9-E866-4792-9CF9-1460D2AC2493}" type="doc">
      <dgm:prSet loTypeId="urn:microsoft.com/office/officeart/2005/8/layout/hierarchy1" loCatId="hierarchy" qsTypeId="urn:microsoft.com/office/officeart/2005/8/quickstyle/simple3" qsCatId="simple" csTypeId="urn:microsoft.com/office/officeart/2005/8/colors/accent0_3" csCatId="mainScheme" phldr="1"/>
      <dgm:spPr/>
      <dgm:t>
        <a:bodyPr/>
        <a:lstStyle/>
        <a:p>
          <a:endParaRPr lang="ru-RU"/>
        </a:p>
      </dgm:t>
    </dgm:pt>
    <dgm:pt modelId="{BEF009F8-A44A-44D4-BDA6-22901CF491DC}">
      <dgm:prSet phldrT="[Текст]" custT="1"/>
      <dgm:spPr/>
      <dgm:t>
        <a:bodyPr/>
        <a:lstStyle/>
        <a:p>
          <a:r>
            <a:rPr lang="ru-RU" sz="2800" dirty="0" smtClean="0"/>
            <a:t>Методы финансирования</a:t>
          </a:r>
          <a:endParaRPr lang="ru-RU" sz="2800" dirty="0"/>
        </a:p>
      </dgm:t>
    </dgm:pt>
    <dgm:pt modelId="{7468D0E3-A98F-4A68-933A-6EB9E73056F0}" type="parTrans" cxnId="{FD9120AC-CAC7-44F2-BED7-243B19038811}">
      <dgm:prSet/>
      <dgm:spPr/>
      <dgm:t>
        <a:bodyPr/>
        <a:lstStyle/>
        <a:p>
          <a:endParaRPr lang="ru-RU"/>
        </a:p>
      </dgm:t>
    </dgm:pt>
    <dgm:pt modelId="{B9647986-21E7-4A1C-B35B-A44FD890134A}" type="sibTrans" cxnId="{FD9120AC-CAC7-44F2-BED7-243B19038811}">
      <dgm:prSet/>
      <dgm:spPr/>
      <dgm:t>
        <a:bodyPr/>
        <a:lstStyle/>
        <a:p>
          <a:endParaRPr lang="ru-RU"/>
        </a:p>
      </dgm:t>
    </dgm:pt>
    <dgm:pt modelId="{2E6F340A-37C8-484E-92A7-E4F982988863}">
      <dgm:prSet phldrT="[Текст]" custT="1"/>
      <dgm:spPr/>
      <dgm:t>
        <a:bodyPr/>
        <a:lstStyle/>
        <a:p>
          <a:r>
            <a:rPr lang="ru-RU" sz="1800" dirty="0" smtClean="0"/>
            <a:t>Использование официальных международных и национальных финансовых систем</a:t>
          </a:r>
          <a:endParaRPr lang="ru-RU" sz="1800" dirty="0"/>
        </a:p>
      </dgm:t>
    </dgm:pt>
    <dgm:pt modelId="{DF682E31-1DF8-4074-AC71-869DC5C79472}" type="parTrans" cxnId="{03D93664-F8EF-4AE1-AE4C-E0CBE6BA21B6}">
      <dgm:prSet/>
      <dgm:spPr/>
      <dgm:t>
        <a:bodyPr/>
        <a:lstStyle/>
        <a:p>
          <a:endParaRPr lang="ru-RU"/>
        </a:p>
      </dgm:t>
    </dgm:pt>
    <dgm:pt modelId="{14C33D98-867E-49F0-B01A-BEBA9ED3F646}" type="sibTrans" cxnId="{03D93664-F8EF-4AE1-AE4C-E0CBE6BA21B6}">
      <dgm:prSet/>
      <dgm:spPr/>
      <dgm:t>
        <a:bodyPr/>
        <a:lstStyle/>
        <a:p>
          <a:endParaRPr lang="ru-RU"/>
        </a:p>
      </dgm:t>
    </dgm:pt>
    <dgm:pt modelId="{393E6C15-7D79-467C-B50A-0D0A32699BA5}">
      <dgm:prSet phldrT="[Текст]" custT="1"/>
      <dgm:spPr/>
      <dgm:t>
        <a:bodyPr/>
        <a:lstStyle/>
        <a:p>
          <a:r>
            <a:rPr lang="ru-RU" sz="1800" dirty="0" smtClean="0"/>
            <a:t>Использование альтернативных или нерегулируемых государствами систем денежных переводов</a:t>
          </a:r>
          <a:endParaRPr lang="ru-RU" sz="1800" dirty="0"/>
        </a:p>
      </dgm:t>
    </dgm:pt>
    <dgm:pt modelId="{78A64C98-C047-4286-A34B-57871D960DDF}" type="parTrans" cxnId="{1A362F32-0FBF-4B2E-BD22-80C77AD95075}">
      <dgm:prSet/>
      <dgm:spPr/>
      <dgm:t>
        <a:bodyPr/>
        <a:lstStyle/>
        <a:p>
          <a:endParaRPr lang="ru-RU"/>
        </a:p>
      </dgm:t>
    </dgm:pt>
    <dgm:pt modelId="{705C4F60-5BBB-4B57-96D7-A11526914E33}" type="sibTrans" cxnId="{1A362F32-0FBF-4B2E-BD22-80C77AD95075}">
      <dgm:prSet/>
      <dgm:spPr/>
      <dgm:t>
        <a:bodyPr/>
        <a:lstStyle/>
        <a:p>
          <a:endParaRPr lang="ru-RU"/>
        </a:p>
      </dgm:t>
    </dgm:pt>
    <dgm:pt modelId="{EC5F866F-5D5E-4C6A-8B60-C4E63E746374}">
      <dgm:prSet phldrT="[Текст]" custT="1"/>
      <dgm:spPr/>
      <dgm:t>
        <a:bodyPr/>
        <a:lstStyle/>
        <a:p>
          <a:r>
            <a:rPr lang="ru-RU" sz="1800" dirty="0" smtClean="0"/>
            <a:t>Использование курьеров, перевозящих наличные денежные средства через границу или по территории России</a:t>
          </a:r>
          <a:endParaRPr lang="ru-RU" sz="1800" dirty="0"/>
        </a:p>
      </dgm:t>
    </dgm:pt>
    <dgm:pt modelId="{6D8C4FE1-84CC-45C7-93EE-E3494C9A2F81}" type="parTrans" cxnId="{6BE63D51-018F-4691-A22C-13F34CFEBF1A}">
      <dgm:prSet/>
      <dgm:spPr/>
      <dgm:t>
        <a:bodyPr/>
        <a:lstStyle/>
        <a:p>
          <a:endParaRPr lang="ru-RU"/>
        </a:p>
      </dgm:t>
    </dgm:pt>
    <dgm:pt modelId="{6346261B-E882-4CAB-BC2C-1728E50D1088}" type="sibTrans" cxnId="{6BE63D51-018F-4691-A22C-13F34CFEBF1A}">
      <dgm:prSet/>
      <dgm:spPr/>
      <dgm:t>
        <a:bodyPr/>
        <a:lstStyle/>
        <a:p>
          <a:endParaRPr lang="ru-RU"/>
        </a:p>
      </dgm:t>
    </dgm:pt>
    <dgm:pt modelId="{6FFA1D20-0802-4434-B248-4E5EBCFD4584}">
      <dgm:prSet phldrT="[Текст]" custT="1"/>
      <dgm:spPr/>
      <dgm:t>
        <a:bodyPr/>
        <a:lstStyle/>
        <a:p>
          <a:r>
            <a:rPr lang="ru-RU" sz="1800" dirty="0" smtClean="0"/>
            <a:t>Использование возможностей международной торговли</a:t>
          </a:r>
          <a:endParaRPr lang="ru-RU" sz="1800" dirty="0"/>
        </a:p>
      </dgm:t>
    </dgm:pt>
    <dgm:pt modelId="{073E8034-29D8-45F7-8B02-79DACBC569FA}" type="parTrans" cxnId="{E57703F2-6864-40A1-AB25-EB64095374B4}">
      <dgm:prSet/>
      <dgm:spPr/>
      <dgm:t>
        <a:bodyPr/>
        <a:lstStyle/>
        <a:p>
          <a:endParaRPr lang="ru-RU"/>
        </a:p>
      </dgm:t>
    </dgm:pt>
    <dgm:pt modelId="{BB2F4E04-65F6-4BA4-846E-7EF37318363B}" type="sibTrans" cxnId="{E57703F2-6864-40A1-AB25-EB64095374B4}">
      <dgm:prSet/>
      <dgm:spPr/>
      <dgm:t>
        <a:bodyPr/>
        <a:lstStyle/>
        <a:p>
          <a:endParaRPr lang="ru-RU"/>
        </a:p>
      </dgm:t>
    </dgm:pt>
    <dgm:pt modelId="{57013131-AB66-48A0-944D-9DB4A3035446}" type="pres">
      <dgm:prSet presAssocID="{135150A9-E866-4792-9CF9-1460D2AC2493}" presName="hierChild1" presStyleCnt="0">
        <dgm:presLayoutVars>
          <dgm:chPref val="1"/>
          <dgm:dir/>
          <dgm:animOne val="branch"/>
          <dgm:animLvl val="lvl"/>
          <dgm:resizeHandles/>
        </dgm:presLayoutVars>
      </dgm:prSet>
      <dgm:spPr/>
      <dgm:t>
        <a:bodyPr/>
        <a:lstStyle/>
        <a:p>
          <a:endParaRPr lang="ru-RU"/>
        </a:p>
      </dgm:t>
    </dgm:pt>
    <dgm:pt modelId="{40175493-9186-4CD7-9DD8-9A61FBBFBDFF}" type="pres">
      <dgm:prSet presAssocID="{BEF009F8-A44A-44D4-BDA6-22901CF491DC}" presName="hierRoot1" presStyleCnt="0"/>
      <dgm:spPr/>
    </dgm:pt>
    <dgm:pt modelId="{8AE70BB7-80C6-4FFF-8659-8F06F1CE99D2}" type="pres">
      <dgm:prSet presAssocID="{BEF009F8-A44A-44D4-BDA6-22901CF491DC}" presName="composite" presStyleCnt="0"/>
      <dgm:spPr/>
    </dgm:pt>
    <dgm:pt modelId="{2F6F164F-A30A-4FD7-8E79-BBB8718FFEF4}" type="pres">
      <dgm:prSet presAssocID="{BEF009F8-A44A-44D4-BDA6-22901CF491DC}" presName="background" presStyleLbl="node0" presStyleIdx="0" presStyleCnt="1"/>
      <dgm:spPr/>
    </dgm:pt>
    <dgm:pt modelId="{7CC4345D-15D3-4CB7-8199-ED69C7F372EF}" type="pres">
      <dgm:prSet presAssocID="{BEF009F8-A44A-44D4-BDA6-22901CF491DC}" presName="text" presStyleLbl="fgAcc0" presStyleIdx="0" presStyleCnt="1" custScaleX="183527">
        <dgm:presLayoutVars>
          <dgm:chPref val="3"/>
        </dgm:presLayoutVars>
      </dgm:prSet>
      <dgm:spPr/>
      <dgm:t>
        <a:bodyPr/>
        <a:lstStyle/>
        <a:p>
          <a:endParaRPr lang="ru-RU"/>
        </a:p>
      </dgm:t>
    </dgm:pt>
    <dgm:pt modelId="{0540F70B-ABBE-4121-A285-0F21BCD2EC76}" type="pres">
      <dgm:prSet presAssocID="{BEF009F8-A44A-44D4-BDA6-22901CF491DC}" presName="hierChild2" presStyleCnt="0"/>
      <dgm:spPr/>
    </dgm:pt>
    <dgm:pt modelId="{CB7902AA-B7C4-4F8A-A7E0-CF855B4E3A84}" type="pres">
      <dgm:prSet presAssocID="{DF682E31-1DF8-4074-AC71-869DC5C79472}" presName="Name10" presStyleLbl="parChTrans1D2" presStyleIdx="0" presStyleCnt="4"/>
      <dgm:spPr/>
      <dgm:t>
        <a:bodyPr/>
        <a:lstStyle/>
        <a:p>
          <a:endParaRPr lang="ru-RU"/>
        </a:p>
      </dgm:t>
    </dgm:pt>
    <dgm:pt modelId="{52EE22CE-C6A0-4C2C-B3CC-A4CD5569413E}" type="pres">
      <dgm:prSet presAssocID="{2E6F340A-37C8-484E-92A7-E4F982988863}" presName="hierRoot2" presStyleCnt="0"/>
      <dgm:spPr/>
    </dgm:pt>
    <dgm:pt modelId="{A26AD921-29DA-42E2-82B0-17CD06E351D7}" type="pres">
      <dgm:prSet presAssocID="{2E6F340A-37C8-484E-92A7-E4F982988863}" presName="composite2" presStyleCnt="0"/>
      <dgm:spPr/>
    </dgm:pt>
    <dgm:pt modelId="{F01073F6-0EE3-493F-B73F-C35F66867F84}" type="pres">
      <dgm:prSet presAssocID="{2E6F340A-37C8-484E-92A7-E4F982988863}" presName="background2" presStyleLbl="node2" presStyleIdx="0" presStyleCnt="4"/>
      <dgm:spPr/>
    </dgm:pt>
    <dgm:pt modelId="{90B0A658-55FE-4953-ACD8-0BEC18CA0F2D}" type="pres">
      <dgm:prSet presAssocID="{2E6F340A-37C8-484E-92A7-E4F982988863}" presName="text2" presStyleLbl="fgAcc2" presStyleIdx="0" presStyleCnt="4" custScaleY="147188">
        <dgm:presLayoutVars>
          <dgm:chPref val="3"/>
        </dgm:presLayoutVars>
      </dgm:prSet>
      <dgm:spPr/>
      <dgm:t>
        <a:bodyPr/>
        <a:lstStyle/>
        <a:p>
          <a:endParaRPr lang="ru-RU"/>
        </a:p>
      </dgm:t>
    </dgm:pt>
    <dgm:pt modelId="{15C1769A-D528-45F9-857B-FAF9FD6D249A}" type="pres">
      <dgm:prSet presAssocID="{2E6F340A-37C8-484E-92A7-E4F982988863}" presName="hierChild3" presStyleCnt="0"/>
      <dgm:spPr/>
    </dgm:pt>
    <dgm:pt modelId="{4D72E5B5-9CBD-4B78-9B4C-844312492625}" type="pres">
      <dgm:prSet presAssocID="{78A64C98-C047-4286-A34B-57871D960DDF}" presName="Name10" presStyleLbl="parChTrans1D2" presStyleIdx="1" presStyleCnt="4"/>
      <dgm:spPr/>
      <dgm:t>
        <a:bodyPr/>
        <a:lstStyle/>
        <a:p>
          <a:endParaRPr lang="ru-RU"/>
        </a:p>
      </dgm:t>
    </dgm:pt>
    <dgm:pt modelId="{1E4112EE-67E8-4286-9BEF-06021CF0E024}" type="pres">
      <dgm:prSet presAssocID="{393E6C15-7D79-467C-B50A-0D0A32699BA5}" presName="hierRoot2" presStyleCnt="0"/>
      <dgm:spPr/>
    </dgm:pt>
    <dgm:pt modelId="{B0655823-3234-439C-9B7F-8AFCFBE2711F}" type="pres">
      <dgm:prSet presAssocID="{393E6C15-7D79-467C-B50A-0D0A32699BA5}" presName="composite2" presStyleCnt="0"/>
      <dgm:spPr/>
    </dgm:pt>
    <dgm:pt modelId="{45E85CD2-80CB-4486-ADB5-4083D7DDC24C}" type="pres">
      <dgm:prSet presAssocID="{393E6C15-7D79-467C-B50A-0D0A32699BA5}" presName="background2" presStyleLbl="node2" presStyleIdx="1" presStyleCnt="4"/>
      <dgm:spPr/>
    </dgm:pt>
    <dgm:pt modelId="{C91F61FE-B0D3-4693-ABE8-DCDE706A08A7}" type="pres">
      <dgm:prSet presAssocID="{393E6C15-7D79-467C-B50A-0D0A32699BA5}" presName="text2" presStyleLbl="fgAcc2" presStyleIdx="1" presStyleCnt="4" custScaleY="148980">
        <dgm:presLayoutVars>
          <dgm:chPref val="3"/>
        </dgm:presLayoutVars>
      </dgm:prSet>
      <dgm:spPr/>
      <dgm:t>
        <a:bodyPr/>
        <a:lstStyle/>
        <a:p>
          <a:endParaRPr lang="ru-RU"/>
        </a:p>
      </dgm:t>
    </dgm:pt>
    <dgm:pt modelId="{BEBA0414-AC7F-4F52-BBA2-64F1CD53C348}" type="pres">
      <dgm:prSet presAssocID="{393E6C15-7D79-467C-B50A-0D0A32699BA5}" presName="hierChild3" presStyleCnt="0"/>
      <dgm:spPr/>
    </dgm:pt>
    <dgm:pt modelId="{71E34EC1-8110-49B8-B238-BC4BB7C8EC02}" type="pres">
      <dgm:prSet presAssocID="{6D8C4FE1-84CC-45C7-93EE-E3494C9A2F81}" presName="Name10" presStyleLbl="parChTrans1D2" presStyleIdx="2" presStyleCnt="4"/>
      <dgm:spPr/>
      <dgm:t>
        <a:bodyPr/>
        <a:lstStyle/>
        <a:p>
          <a:endParaRPr lang="ru-RU"/>
        </a:p>
      </dgm:t>
    </dgm:pt>
    <dgm:pt modelId="{DAB8E86E-3A8F-4638-A3B8-A57A3475A885}" type="pres">
      <dgm:prSet presAssocID="{EC5F866F-5D5E-4C6A-8B60-C4E63E746374}" presName="hierRoot2" presStyleCnt="0"/>
      <dgm:spPr/>
    </dgm:pt>
    <dgm:pt modelId="{C32BFD42-228B-4CCB-9ECA-F30D55E82B3E}" type="pres">
      <dgm:prSet presAssocID="{EC5F866F-5D5E-4C6A-8B60-C4E63E746374}" presName="composite2" presStyleCnt="0"/>
      <dgm:spPr/>
    </dgm:pt>
    <dgm:pt modelId="{4CC411CE-B5BF-4740-85CB-DE2FE995959A}" type="pres">
      <dgm:prSet presAssocID="{EC5F866F-5D5E-4C6A-8B60-C4E63E746374}" presName="background2" presStyleLbl="node2" presStyleIdx="2" presStyleCnt="4"/>
      <dgm:spPr/>
    </dgm:pt>
    <dgm:pt modelId="{EA4AD9DB-9651-4210-9318-9E9E18C1EFE7}" type="pres">
      <dgm:prSet presAssocID="{EC5F866F-5D5E-4C6A-8B60-C4E63E746374}" presName="text2" presStyleLbl="fgAcc2" presStyleIdx="2" presStyleCnt="4" custScaleY="148980">
        <dgm:presLayoutVars>
          <dgm:chPref val="3"/>
        </dgm:presLayoutVars>
      </dgm:prSet>
      <dgm:spPr/>
      <dgm:t>
        <a:bodyPr/>
        <a:lstStyle/>
        <a:p>
          <a:endParaRPr lang="ru-RU"/>
        </a:p>
      </dgm:t>
    </dgm:pt>
    <dgm:pt modelId="{BFD9E5A1-7A20-4123-A7C2-F9458E0D0227}" type="pres">
      <dgm:prSet presAssocID="{EC5F866F-5D5E-4C6A-8B60-C4E63E746374}" presName="hierChild3" presStyleCnt="0"/>
      <dgm:spPr/>
    </dgm:pt>
    <dgm:pt modelId="{D6341A39-40CE-42F9-8EB0-029AC1639F15}" type="pres">
      <dgm:prSet presAssocID="{073E8034-29D8-45F7-8B02-79DACBC569FA}" presName="Name10" presStyleLbl="parChTrans1D2" presStyleIdx="3" presStyleCnt="4"/>
      <dgm:spPr/>
      <dgm:t>
        <a:bodyPr/>
        <a:lstStyle/>
        <a:p>
          <a:endParaRPr lang="ru-RU"/>
        </a:p>
      </dgm:t>
    </dgm:pt>
    <dgm:pt modelId="{5A167866-5019-4E70-B6D6-B2FB18143EFA}" type="pres">
      <dgm:prSet presAssocID="{6FFA1D20-0802-4434-B248-4E5EBCFD4584}" presName="hierRoot2" presStyleCnt="0"/>
      <dgm:spPr/>
    </dgm:pt>
    <dgm:pt modelId="{FED41937-5FA1-4CFA-ADD5-5C2D4868E2C0}" type="pres">
      <dgm:prSet presAssocID="{6FFA1D20-0802-4434-B248-4E5EBCFD4584}" presName="composite2" presStyleCnt="0"/>
      <dgm:spPr/>
    </dgm:pt>
    <dgm:pt modelId="{AA7E093A-9ECD-45BE-996A-6965148E7826}" type="pres">
      <dgm:prSet presAssocID="{6FFA1D20-0802-4434-B248-4E5EBCFD4584}" presName="background2" presStyleLbl="node2" presStyleIdx="3" presStyleCnt="4"/>
      <dgm:spPr/>
    </dgm:pt>
    <dgm:pt modelId="{1F51ECE5-8656-4235-8AAD-54E01C8EA269}" type="pres">
      <dgm:prSet presAssocID="{6FFA1D20-0802-4434-B248-4E5EBCFD4584}" presName="text2" presStyleLbl="fgAcc2" presStyleIdx="3" presStyleCnt="4" custScaleY="147433">
        <dgm:presLayoutVars>
          <dgm:chPref val="3"/>
        </dgm:presLayoutVars>
      </dgm:prSet>
      <dgm:spPr/>
      <dgm:t>
        <a:bodyPr/>
        <a:lstStyle/>
        <a:p>
          <a:endParaRPr lang="ru-RU"/>
        </a:p>
      </dgm:t>
    </dgm:pt>
    <dgm:pt modelId="{9C1A6CB9-C47E-471B-94D9-6AD5C0DDCC6D}" type="pres">
      <dgm:prSet presAssocID="{6FFA1D20-0802-4434-B248-4E5EBCFD4584}" presName="hierChild3" presStyleCnt="0"/>
      <dgm:spPr/>
    </dgm:pt>
  </dgm:ptLst>
  <dgm:cxnLst>
    <dgm:cxn modelId="{7D2AC9B0-A0A5-4AF2-8FFE-85D004F9C813}" type="presOf" srcId="{BEF009F8-A44A-44D4-BDA6-22901CF491DC}" destId="{7CC4345D-15D3-4CB7-8199-ED69C7F372EF}" srcOrd="0" destOrd="0" presId="urn:microsoft.com/office/officeart/2005/8/layout/hierarchy1"/>
    <dgm:cxn modelId="{91974496-4B8A-4C34-8869-187329E96F38}" type="presOf" srcId="{135150A9-E866-4792-9CF9-1460D2AC2493}" destId="{57013131-AB66-48A0-944D-9DB4A3035446}" srcOrd="0" destOrd="0" presId="urn:microsoft.com/office/officeart/2005/8/layout/hierarchy1"/>
    <dgm:cxn modelId="{E2A0DE5E-EAB4-4282-8392-79E5A9DDCDEB}" type="presOf" srcId="{2E6F340A-37C8-484E-92A7-E4F982988863}" destId="{90B0A658-55FE-4953-ACD8-0BEC18CA0F2D}" srcOrd="0" destOrd="0" presId="urn:microsoft.com/office/officeart/2005/8/layout/hierarchy1"/>
    <dgm:cxn modelId="{6BE63D51-018F-4691-A22C-13F34CFEBF1A}" srcId="{BEF009F8-A44A-44D4-BDA6-22901CF491DC}" destId="{EC5F866F-5D5E-4C6A-8B60-C4E63E746374}" srcOrd="2" destOrd="0" parTransId="{6D8C4FE1-84CC-45C7-93EE-E3494C9A2F81}" sibTransId="{6346261B-E882-4CAB-BC2C-1728E50D1088}"/>
    <dgm:cxn modelId="{E57703F2-6864-40A1-AB25-EB64095374B4}" srcId="{BEF009F8-A44A-44D4-BDA6-22901CF491DC}" destId="{6FFA1D20-0802-4434-B248-4E5EBCFD4584}" srcOrd="3" destOrd="0" parTransId="{073E8034-29D8-45F7-8B02-79DACBC569FA}" sibTransId="{BB2F4E04-65F6-4BA4-846E-7EF37318363B}"/>
    <dgm:cxn modelId="{63E7286E-57D6-4229-B89E-B9D34B8989F3}" type="presOf" srcId="{6FFA1D20-0802-4434-B248-4E5EBCFD4584}" destId="{1F51ECE5-8656-4235-8AAD-54E01C8EA269}" srcOrd="0" destOrd="0" presId="urn:microsoft.com/office/officeart/2005/8/layout/hierarchy1"/>
    <dgm:cxn modelId="{3A6073EF-A020-4CA8-B93D-7C14EA64E234}" type="presOf" srcId="{073E8034-29D8-45F7-8B02-79DACBC569FA}" destId="{D6341A39-40CE-42F9-8EB0-029AC1639F15}" srcOrd="0" destOrd="0" presId="urn:microsoft.com/office/officeart/2005/8/layout/hierarchy1"/>
    <dgm:cxn modelId="{5D3BAF49-0681-41F0-94E4-DA8CC1E785E0}" type="presOf" srcId="{6D8C4FE1-84CC-45C7-93EE-E3494C9A2F81}" destId="{71E34EC1-8110-49B8-B238-BC4BB7C8EC02}" srcOrd="0" destOrd="0" presId="urn:microsoft.com/office/officeart/2005/8/layout/hierarchy1"/>
    <dgm:cxn modelId="{10A68A3B-D804-45DA-86E7-841C7F13C4F4}" type="presOf" srcId="{78A64C98-C047-4286-A34B-57871D960DDF}" destId="{4D72E5B5-9CBD-4B78-9B4C-844312492625}" srcOrd="0" destOrd="0" presId="urn:microsoft.com/office/officeart/2005/8/layout/hierarchy1"/>
    <dgm:cxn modelId="{AD49502E-5070-4C05-A15B-0CD7916F921A}" type="presOf" srcId="{EC5F866F-5D5E-4C6A-8B60-C4E63E746374}" destId="{EA4AD9DB-9651-4210-9318-9E9E18C1EFE7}" srcOrd="0" destOrd="0" presId="urn:microsoft.com/office/officeart/2005/8/layout/hierarchy1"/>
    <dgm:cxn modelId="{FD9120AC-CAC7-44F2-BED7-243B19038811}" srcId="{135150A9-E866-4792-9CF9-1460D2AC2493}" destId="{BEF009F8-A44A-44D4-BDA6-22901CF491DC}" srcOrd="0" destOrd="0" parTransId="{7468D0E3-A98F-4A68-933A-6EB9E73056F0}" sibTransId="{B9647986-21E7-4A1C-B35B-A44FD890134A}"/>
    <dgm:cxn modelId="{1A362F32-0FBF-4B2E-BD22-80C77AD95075}" srcId="{BEF009F8-A44A-44D4-BDA6-22901CF491DC}" destId="{393E6C15-7D79-467C-B50A-0D0A32699BA5}" srcOrd="1" destOrd="0" parTransId="{78A64C98-C047-4286-A34B-57871D960DDF}" sibTransId="{705C4F60-5BBB-4B57-96D7-A11526914E33}"/>
    <dgm:cxn modelId="{03D93664-F8EF-4AE1-AE4C-E0CBE6BA21B6}" srcId="{BEF009F8-A44A-44D4-BDA6-22901CF491DC}" destId="{2E6F340A-37C8-484E-92A7-E4F982988863}" srcOrd="0" destOrd="0" parTransId="{DF682E31-1DF8-4074-AC71-869DC5C79472}" sibTransId="{14C33D98-867E-49F0-B01A-BEBA9ED3F646}"/>
    <dgm:cxn modelId="{C4B72339-074A-4EE2-9F03-24EF0EF27B9E}" type="presOf" srcId="{DF682E31-1DF8-4074-AC71-869DC5C79472}" destId="{CB7902AA-B7C4-4F8A-A7E0-CF855B4E3A84}" srcOrd="0" destOrd="0" presId="urn:microsoft.com/office/officeart/2005/8/layout/hierarchy1"/>
    <dgm:cxn modelId="{DC2FD59C-45ED-4742-85A3-CACC2B893719}" type="presOf" srcId="{393E6C15-7D79-467C-B50A-0D0A32699BA5}" destId="{C91F61FE-B0D3-4693-ABE8-DCDE706A08A7}" srcOrd="0" destOrd="0" presId="urn:microsoft.com/office/officeart/2005/8/layout/hierarchy1"/>
    <dgm:cxn modelId="{1E7CC45D-B561-436C-973F-EC5521B4CF3F}" type="presParOf" srcId="{57013131-AB66-48A0-944D-9DB4A3035446}" destId="{40175493-9186-4CD7-9DD8-9A61FBBFBDFF}" srcOrd="0" destOrd="0" presId="urn:microsoft.com/office/officeart/2005/8/layout/hierarchy1"/>
    <dgm:cxn modelId="{2DEFC65A-2410-4EC2-88F7-02B9CB8CD4A5}" type="presParOf" srcId="{40175493-9186-4CD7-9DD8-9A61FBBFBDFF}" destId="{8AE70BB7-80C6-4FFF-8659-8F06F1CE99D2}" srcOrd="0" destOrd="0" presId="urn:microsoft.com/office/officeart/2005/8/layout/hierarchy1"/>
    <dgm:cxn modelId="{3D1CF5F8-6E32-4DC9-9437-F5BA082F5A37}" type="presParOf" srcId="{8AE70BB7-80C6-4FFF-8659-8F06F1CE99D2}" destId="{2F6F164F-A30A-4FD7-8E79-BBB8718FFEF4}" srcOrd="0" destOrd="0" presId="urn:microsoft.com/office/officeart/2005/8/layout/hierarchy1"/>
    <dgm:cxn modelId="{84AD96FB-AC8A-471D-9438-3E00E46872AE}" type="presParOf" srcId="{8AE70BB7-80C6-4FFF-8659-8F06F1CE99D2}" destId="{7CC4345D-15D3-4CB7-8199-ED69C7F372EF}" srcOrd="1" destOrd="0" presId="urn:microsoft.com/office/officeart/2005/8/layout/hierarchy1"/>
    <dgm:cxn modelId="{1404A5F4-B98A-408D-A72E-7ADFE2C8190D}" type="presParOf" srcId="{40175493-9186-4CD7-9DD8-9A61FBBFBDFF}" destId="{0540F70B-ABBE-4121-A285-0F21BCD2EC76}" srcOrd="1" destOrd="0" presId="urn:microsoft.com/office/officeart/2005/8/layout/hierarchy1"/>
    <dgm:cxn modelId="{B961BFB4-5C19-4E8A-A1DB-BACCCD94A982}" type="presParOf" srcId="{0540F70B-ABBE-4121-A285-0F21BCD2EC76}" destId="{CB7902AA-B7C4-4F8A-A7E0-CF855B4E3A84}" srcOrd="0" destOrd="0" presId="urn:microsoft.com/office/officeart/2005/8/layout/hierarchy1"/>
    <dgm:cxn modelId="{669D40BF-9297-4D6A-BB04-875101400399}" type="presParOf" srcId="{0540F70B-ABBE-4121-A285-0F21BCD2EC76}" destId="{52EE22CE-C6A0-4C2C-B3CC-A4CD5569413E}" srcOrd="1" destOrd="0" presId="urn:microsoft.com/office/officeart/2005/8/layout/hierarchy1"/>
    <dgm:cxn modelId="{9590348C-6E0F-4F7D-8033-467D7C6CA7ED}" type="presParOf" srcId="{52EE22CE-C6A0-4C2C-B3CC-A4CD5569413E}" destId="{A26AD921-29DA-42E2-82B0-17CD06E351D7}" srcOrd="0" destOrd="0" presId="urn:microsoft.com/office/officeart/2005/8/layout/hierarchy1"/>
    <dgm:cxn modelId="{AB05A92B-6B4A-41B8-85A3-31ECC00F1AD6}" type="presParOf" srcId="{A26AD921-29DA-42E2-82B0-17CD06E351D7}" destId="{F01073F6-0EE3-493F-B73F-C35F66867F84}" srcOrd="0" destOrd="0" presId="urn:microsoft.com/office/officeart/2005/8/layout/hierarchy1"/>
    <dgm:cxn modelId="{E1AD319D-A141-49EC-A106-99C55C70144E}" type="presParOf" srcId="{A26AD921-29DA-42E2-82B0-17CD06E351D7}" destId="{90B0A658-55FE-4953-ACD8-0BEC18CA0F2D}" srcOrd="1" destOrd="0" presId="urn:microsoft.com/office/officeart/2005/8/layout/hierarchy1"/>
    <dgm:cxn modelId="{3AD83323-C238-4E6D-97CE-57A2E810A767}" type="presParOf" srcId="{52EE22CE-C6A0-4C2C-B3CC-A4CD5569413E}" destId="{15C1769A-D528-45F9-857B-FAF9FD6D249A}" srcOrd="1" destOrd="0" presId="urn:microsoft.com/office/officeart/2005/8/layout/hierarchy1"/>
    <dgm:cxn modelId="{3CBA2859-8027-41DF-BB9A-9C47D9BD9468}" type="presParOf" srcId="{0540F70B-ABBE-4121-A285-0F21BCD2EC76}" destId="{4D72E5B5-9CBD-4B78-9B4C-844312492625}" srcOrd="2" destOrd="0" presId="urn:microsoft.com/office/officeart/2005/8/layout/hierarchy1"/>
    <dgm:cxn modelId="{1C460357-AB75-42C4-9EAD-F442FB5C8A38}" type="presParOf" srcId="{0540F70B-ABBE-4121-A285-0F21BCD2EC76}" destId="{1E4112EE-67E8-4286-9BEF-06021CF0E024}" srcOrd="3" destOrd="0" presId="urn:microsoft.com/office/officeart/2005/8/layout/hierarchy1"/>
    <dgm:cxn modelId="{4C3053D3-38F0-402B-A7F0-619F26A5D98A}" type="presParOf" srcId="{1E4112EE-67E8-4286-9BEF-06021CF0E024}" destId="{B0655823-3234-439C-9B7F-8AFCFBE2711F}" srcOrd="0" destOrd="0" presId="urn:microsoft.com/office/officeart/2005/8/layout/hierarchy1"/>
    <dgm:cxn modelId="{E4555C02-B6E5-4EE9-B671-D0624122BDB7}" type="presParOf" srcId="{B0655823-3234-439C-9B7F-8AFCFBE2711F}" destId="{45E85CD2-80CB-4486-ADB5-4083D7DDC24C}" srcOrd="0" destOrd="0" presId="urn:microsoft.com/office/officeart/2005/8/layout/hierarchy1"/>
    <dgm:cxn modelId="{1EB959EB-3229-492E-8EBE-48286A953B45}" type="presParOf" srcId="{B0655823-3234-439C-9B7F-8AFCFBE2711F}" destId="{C91F61FE-B0D3-4693-ABE8-DCDE706A08A7}" srcOrd="1" destOrd="0" presId="urn:microsoft.com/office/officeart/2005/8/layout/hierarchy1"/>
    <dgm:cxn modelId="{05D99E13-6580-4A72-956A-77F6504AAE16}" type="presParOf" srcId="{1E4112EE-67E8-4286-9BEF-06021CF0E024}" destId="{BEBA0414-AC7F-4F52-BBA2-64F1CD53C348}" srcOrd="1" destOrd="0" presId="urn:microsoft.com/office/officeart/2005/8/layout/hierarchy1"/>
    <dgm:cxn modelId="{C3CFAC07-4455-42E0-8940-B53434248AAC}" type="presParOf" srcId="{0540F70B-ABBE-4121-A285-0F21BCD2EC76}" destId="{71E34EC1-8110-49B8-B238-BC4BB7C8EC02}" srcOrd="4" destOrd="0" presId="urn:microsoft.com/office/officeart/2005/8/layout/hierarchy1"/>
    <dgm:cxn modelId="{1C9A432B-FB3C-45BF-BF77-E587446E4626}" type="presParOf" srcId="{0540F70B-ABBE-4121-A285-0F21BCD2EC76}" destId="{DAB8E86E-3A8F-4638-A3B8-A57A3475A885}" srcOrd="5" destOrd="0" presId="urn:microsoft.com/office/officeart/2005/8/layout/hierarchy1"/>
    <dgm:cxn modelId="{43E8297D-1E3A-4970-BFED-D582EC980921}" type="presParOf" srcId="{DAB8E86E-3A8F-4638-A3B8-A57A3475A885}" destId="{C32BFD42-228B-4CCB-9ECA-F30D55E82B3E}" srcOrd="0" destOrd="0" presId="urn:microsoft.com/office/officeart/2005/8/layout/hierarchy1"/>
    <dgm:cxn modelId="{3CD1C987-4D06-4DC7-AC18-A0BAA3713C4A}" type="presParOf" srcId="{C32BFD42-228B-4CCB-9ECA-F30D55E82B3E}" destId="{4CC411CE-B5BF-4740-85CB-DE2FE995959A}" srcOrd="0" destOrd="0" presId="urn:microsoft.com/office/officeart/2005/8/layout/hierarchy1"/>
    <dgm:cxn modelId="{6119C24E-6DC6-4B43-94C2-B6DCB3604BBE}" type="presParOf" srcId="{C32BFD42-228B-4CCB-9ECA-F30D55E82B3E}" destId="{EA4AD9DB-9651-4210-9318-9E9E18C1EFE7}" srcOrd="1" destOrd="0" presId="urn:microsoft.com/office/officeart/2005/8/layout/hierarchy1"/>
    <dgm:cxn modelId="{908E7613-DB94-4AA9-9F59-B0A218870568}" type="presParOf" srcId="{DAB8E86E-3A8F-4638-A3B8-A57A3475A885}" destId="{BFD9E5A1-7A20-4123-A7C2-F9458E0D0227}" srcOrd="1" destOrd="0" presId="urn:microsoft.com/office/officeart/2005/8/layout/hierarchy1"/>
    <dgm:cxn modelId="{CD223F0C-53C6-4390-887C-B5F0C1E42C51}" type="presParOf" srcId="{0540F70B-ABBE-4121-A285-0F21BCD2EC76}" destId="{D6341A39-40CE-42F9-8EB0-029AC1639F15}" srcOrd="6" destOrd="0" presId="urn:microsoft.com/office/officeart/2005/8/layout/hierarchy1"/>
    <dgm:cxn modelId="{ED8807ED-4A38-422A-BC4B-801D0E952226}" type="presParOf" srcId="{0540F70B-ABBE-4121-A285-0F21BCD2EC76}" destId="{5A167866-5019-4E70-B6D6-B2FB18143EFA}" srcOrd="7" destOrd="0" presId="urn:microsoft.com/office/officeart/2005/8/layout/hierarchy1"/>
    <dgm:cxn modelId="{DCA14616-CF28-4533-9EB9-9791BB61EC59}" type="presParOf" srcId="{5A167866-5019-4E70-B6D6-B2FB18143EFA}" destId="{FED41937-5FA1-4CFA-ADD5-5C2D4868E2C0}" srcOrd="0" destOrd="0" presId="urn:microsoft.com/office/officeart/2005/8/layout/hierarchy1"/>
    <dgm:cxn modelId="{14546F09-035D-4E70-923F-BBEF56D58E6C}" type="presParOf" srcId="{FED41937-5FA1-4CFA-ADD5-5C2D4868E2C0}" destId="{AA7E093A-9ECD-45BE-996A-6965148E7826}" srcOrd="0" destOrd="0" presId="urn:microsoft.com/office/officeart/2005/8/layout/hierarchy1"/>
    <dgm:cxn modelId="{4FA808BD-020E-4A69-B590-2B62B9752BEC}" type="presParOf" srcId="{FED41937-5FA1-4CFA-ADD5-5C2D4868E2C0}" destId="{1F51ECE5-8656-4235-8AAD-54E01C8EA269}" srcOrd="1" destOrd="0" presId="urn:microsoft.com/office/officeart/2005/8/layout/hierarchy1"/>
    <dgm:cxn modelId="{B874D9F4-7EEF-4127-A51E-CA906B0E48C1}" type="presParOf" srcId="{5A167866-5019-4E70-B6D6-B2FB18143EFA}" destId="{9C1A6CB9-C47E-471B-94D9-6AD5C0DDCC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427CE-FA27-4C61-B19E-C6AF1E7DDB74}">
      <dsp:nvSpPr>
        <dsp:cNvPr id="0" name=""/>
        <dsp:cNvSpPr/>
      </dsp:nvSpPr>
      <dsp:spPr>
        <a:xfrm>
          <a:off x="5643349" y="1599339"/>
          <a:ext cx="4474186" cy="400001"/>
        </a:xfrm>
        <a:custGeom>
          <a:avLst/>
          <a:gdLst/>
          <a:ahLst/>
          <a:cxnLst/>
          <a:rect l="0" t="0" r="0" b="0"/>
          <a:pathLst>
            <a:path>
              <a:moveTo>
                <a:pt x="0" y="0"/>
              </a:moveTo>
              <a:lnTo>
                <a:pt x="0" y="200000"/>
              </a:lnTo>
              <a:lnTo>
                <a:pt x="4474186" y="200000"/>
              </a:lnTo>
              <a:lnTo>
                <a:pt x="4474186" y="4000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82665-D211-4632-A1B6-4F28D183B725}">
      <dsp:nvSpPr>
        <dsp:cNvPr id="0" name=""/>
        <dsp:cNvSpPr/>
      </dsp:nvSpPr>
      <dsp:spPr>
        <a:xfrm>
          <a:off x="5643349" y="1599339"/>
          <a:ext cx="2673494" cy="400001"/>
        </a:xfrm>
        <a:custGeom>
          <a:avLst/>
          <a:gdLst/>
          <a:ahLst/>
          <a:cxnLst/>
          <a:rect l="0" t="0" r="0" b="0"/>
          <a:pathLst>
            <a:path>
              <a:moveTo>
                <a:pt x="0" y="0"/>
              </a:moveTo>
              <a:lnTo>
                <a:pt x="0" y="200000"/>
              </a:lnTo>
              <a:lnTo>
                <a:pt x="2673494" y="200000"/>
              </a:lnTo>
              <a:lnTo>
                <a:pt x="2673494" y="4000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9A92C7-6998-4A3D-B80E-3CB512BBFD27}">
      <dsp:nvSpPr>
        <dsp:cNvPr id="0" name=""/>
        <dsp:cNvSpPr/>
      </dsp:nvSpPr>
      <dsp:spPr>
        <a:xfrm>
          <a:off x="5643349" y="1599339"/>
          <a:ext cx="870002" cy="400001"/>
        </a:xfrm>
        <a:custGeom>
          <a:avLst/>
          <a:gdLst/>
          <a:ahLst/>
          <a:cxnLst/>
          <a:rect l="0" t="0" r="0" b="0"/>
          <a:pathLst>
            <a:path>
              <a:moveTo>
                <a:pt x="0" y="0"/>
              </a:moveTo>
              <a:lnTo>
                <a:pt x="0" y="200000"/>
              </a:lnTo>
              <a:lnTo>
                <a:pt x="870002" y="200000"/>
              </a:lnTo>
              <a:lnTo>
                <a:pt x="870002" y="4000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B8FA4A-954B-4504-87C9-D691E93C2F50}">
      <dsp:nvSpPr>
        <dsp:cNvPr id="0" name=""/>
        <dsp:cNvSpPr/>
      </dsp:nvSpPr>
      <dsp:spPr>
        <a:xfrm>
          <a:off x="4731241" y="1599339"/>
          <a:ext cx="912107" cy="400001"/>
        </a:xfrm>
        <a:custGeom>
          <a:avLst/>
          <a:gdLst/>
          <a:ahLst/>
          <a:cxnLst/>
          <a:rect l="0" t="0" r="0" b="0"/>
          <a:pathLst>
            <a:path>
              <a:moveTo>
                <a:pt x="912107" y="0"/>
              </a:moveTo>
              <a:lnTo>
                <a:pt x="912107" y="200000"/>
              </a:lnTo>
              <a:lnTo>
                <a:pt x="0" y="200000"/>
              </a:lnTo>
              <a:lnTo>
                <a:pt x="0" y="4000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EE556-D3C0-42F7-8C47-217E53CE0626}">
      <dsp:nvSpPr>
        <dsp:cNvPr id="0" name=""/>
        <dsp:cNvSpPr/>
      </dsp:nvSpPr>
      <dsp:spPr>
        <a:xfrm>
          <a:off x="2932969" y="1599339"/>
          <a:ext cx="2710380" cy="400001"/>
        </a:xfrm>
        <a:custGeom>
          <a:avLst/>
          <a:gdLst/>
          <a:ahLst/>
          <a:cxnLst/>
          <a:rect l="0" t="0" r="0" b="0"/>
          <a:pathLst>
            <a:path>
              <a:moveTo>
                <a:pt x="2710380" y="0"/>
              </a:moveTo>
              <a:lnTo>
                <a:pt x="2710380" y="200000"/>
              </a:lnTo>
              <a:lnTo>
                <a:pt x="0" y="200000"/>
              </a:lnTo>
              <a:lnTo>
                <a:pt x="0" y="4000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CAA608-FF90-4428-A87D-C9F8B6BC33BE}">
      <dsp:nvSpPr>
        <dsp:cNvPr id="0" name=""/>
        <dsp:cNvSpPr/>
      </dsp:nvSpPr>
      <dsp:spPr>
        <a:xfrm>
          <a:off x="1129601" y="1599339"/>
          <a:ext cx="4513748" cy="400001"/>
        </a:xfrm>
        <a:custGeom>
          <a:avLst/>
          <a:gdLst/>
          <a:ahLst/>
          <a:cxnLst/>
          <a:rect l="0" t="0" r="0" b="0"/>
          <a:pathLst>
            <a:path>
              <a:moveTo>
                <a:pt x="4513748" y="0"/>
              </a:moveTo>
              <a:lnTo>
                <a:pt x="4513748" y="200000"/>
              </a:lnTo>
              <a:lnTo>
                <a:pt x="0" y="200000"/>
              </a:lnTo>
              <a:lnTo>
                <a:pt x="0" y="4000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0F1C70-8A30-4DD5-A5C4-9426E2AFC419}">
      <dsp:nvSpPr>
        <dsp:cNvPr id="0" name=""/>
        <dsp:cNvSpPr/>
      </dsp:nvSpPr>
      <dsp:spPr>
        <a:xfrm>
          <a:off x="679571" y="3229"/>
          <a:ext cx="9927556" cy="15961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dirty="0" smtClean="0"/>
            <a:t>Факторы, способствующие сохранению террористических угроз в Российской Федерации</a:t>
          </a:r>
          <a:endParaRPr lang="ru-RU" sz="2800" b="1" kern="1200" dirty="0"/>
        </a:p>
      </dsp:txBody>
      <dsp:txXfrm>
        <a:off x="679571" y="3229"/>
        <a:ext cx="9927556" cy="1596110"/>
      </dsp:txXfrm>
    </dsp:sp>
    <dsp:sp modelId="{04ECF665-BD61-4ACD-884B-2984B12D8DC4}">
      <dsp:nvSpPr>
        <dsp:cNvPr id="0" name=""/>
        <dsp:cNvSpPr/>
      </dsp:nvSpPr>
      <dsp:spPr>
        <a:xfrm>
          <a:off x="457179" y="1999340"/>
          <a:ext cx="1344842" cy="351197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Политические </a:t>
          </a:r>
          <a:endParaRPr lang="ru-RU" sz="2400" b="1" kern="1200" dirty="0"/>
        </a:p>
      </dsp:txBody>
      <dsp:txXfrm>
        <a:off x="457179" y="1999340"/>
        <a:ext cx="1344842" cy="3511973"/>
      </dsp:txXfrm>
    </dsp:sp>
    <dsp:sp modelId="{1FA72444-84B5-4AA2-B17B-D23198453C52}">
      <dsp:nvSpPr>
        <dsp:cNvPr id="0" name=""/>
        <dsp:cNvSpPr/>
      </dsp:nvSpPr>
      <dsp:spPr>
        <a:xfrm>
          <a:off x="2222519" y="1999340"/>
          <a:ext cx="1420899" cy="3511973"/>
        </a:xfrm>
        <a:prstGeom prst="rect">
          <a:avLst/>
        </a:prstGeom>
        <a:solidFill>
          <a:schemeClr val="bg1">
            <a:lumMod val="95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Экономические</a:t>
          </a:r>
          <a:endParaRPr lang="ru-RU" sz="2400" b="1" kern="1200" dirty="0"/>
        </a:p>
      </dsp:txBody>
      <dsp:txXfrm>
        <a:off x="2222519" y="1999340"/>
        <a:ext cx="1420899" cy="3511973"/>
      </dsp:txXfrm>
    </dsp:sp>
    <dsp:sp modelId="{ABC038D5-124C-4A5D-A573-1E8BF31CB0A5}">
      <dsp:nvSpPr>
        <dsp:cNvPr id="0" name=""/>
        <dsp:cNvSpPr/>
      </dsp:nvSpPr>
      <dsp:spPr>
        <a:xfrm>
          <a:off x="4043420" y="1999340"/>
          <a:ext cx="1375642" cy="35444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Социальные</a:t>
          </a:r>
          <a:endParaRPr lang="ru-RU" sz="2400" b="1" kern="1200" dirty="0"/>
        </a:p>
      </dsp:txBody>
      <dsp:txXfrm>
        <a:off x="4043420" y="1999340"/>
        <a:ext cx="1375642" cy="3544468"/>
      </dsp:txXfrm>
    </dsp:sp>
    <dsp:sp modelId="{7FC038E7-052E-4D89-85F2-C54A3EB1DAA6}">
      <dsp:nvSpPr>
        <dsp:cNvPr id="0" name=""/>
        <dsp:cNvSpPr/>
      </dsp:nvSpPr>
      <dsp:spPr>
        <a:xfrm>
          <a:off x="5819064" y="1999340"/>
          <a:ext cx="1388576" cy="35444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Идеологические</a:t>
          </a:r>
          <a:endParaRPr lang="ru-RU" sz="2400" b="1" kern="1200" dirty="0"/>
        </a:p>
      </dsp:txBody>
      <dsp:txXfrm>
        <a:off x="5819064" y="1999340"/>
        <a:ext cx="1388576" cy="3544468"/>
      </dsp:txXfrm>
    </dsp:sp>
    <dsp:sp modelId="{D371F1B6-40B9-4DD2-94DC-50DA98BF8EE2}">
      <dsp:nvSpPr>
        <dsp:cNvPr id="0" name=""/>
        <dsp:cNvSpPr/>
      </dsp:nvSpPr>
      <dsp:spPr>
        <a:xfrm>
          <a:off x="7607641" y="1999340"/>
          <a:ext cx="1418404" cy="351197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err="1" smtClean="0"/>
            <a:t>Этнонациональные</a:t>
          </a:r>
          <a:endParaRPr lang="ru-RU" sz="2400" b="1" kern="1200" dirty="0"/>
        </a:p>
      </dsp:txBody>
      <dsp:txXfrm>
        <a:off x="7607641" y="1999340"/>
        <a:ext cx="1418404" cy="3511973"/>
      </dsp:txXfrm>
    </dsp:sp>
    <dsp:sp modelId="{16C82045-5632-45CC-A498-A2F4368CE366}">
      <dsp:nvSpPr>
        <dsp:cNvPr id="0" name=""/>
        <dsp:cNvSpPr/>
      </dsp:nvSpPr>
      <dsp:spPr>
        <a:xfrm>
          <a:off x="9426047" y="1999340"/>
          <a:ext cx="1382976" cy="35520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270"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Правовые</a:t>
          </a:r>
          <a:endParaRPr lang="ru-RU" sz="2400" b="1" kern="1200" dirty="0"/>
        </a:p>
      </dsp:txBody>
      <dsp:txXfrm>
        <a:off x="9426047" y="1999340"/>
        <a:ext cx="1382976" cy="3552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9991-348A-4053-BEAA-A6808DE2993C}">
      <dsp:nvSpPr>
        <dsp:cNvPr id="0" name=""/>
        <dsp:cNvSpPr/>
      </dsp:nvSpPr>
      <dsp:spPr>
        <a:xfrm>
          <a:off x="0" y="5183134"/>
          <a:ext cx="11464120" cy="819532"/>
        </a:xfrm>
        <a:prstGeom prst="rec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Распространение политического радикализма и экстремизма и др.</a:t>
          </a:r>
          <a:endParaRPr lang="ru-RU" sz="2000" b="1" kern="1200" dirty="0"/>
        </a:p>
      </dsp:txBody>
      <dsp:txXfrm>
        <a:off x="0" y="5183134"/>
        <a:ext cx="11464120" cy="819532"/>
      </dsp:txXfrm>
    </dsp:sp>
    <dsp:sp modelId="{1CE6DE3D-727E-40E1-92B5-4755E4BC0A3F}">
      <dsp:nvSpPr>
        <dsp:cNvPr id="0" name=""/>
        <dsp:cNvSpPr/>
      </dsp:nvSpPr>
      <dsp:spPr>
        <a:xfrm rot="10800000">
          <a:off x="0" y="3746790"/>
          <a:ext cx="11464120" cy="1448636"/>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Сохранение неадекватных форм политической борьбы, в частности, практики использования противоправных методов в противоборстве отдельных политических, </a:t>
          </a:r>
          <a:r>
            <a:rPr lang="ru-RU" sz="2000" b="1" kern="1200" dirty="0" err="1" smtClean="0"/>
            <a:t>этнонациональных</a:t>
          </a:r>
          <a:r>
            <a:rPr lang="ru-RU" sz="2000" b="1" kern="1200" dirty="0" smtClean="0"/>
            <a:t> и </a:t>
          </a:r>
          <a:r>
            <a:rPr lang="ru-RU" sz="2000" b="1" kern="1200" dirty="0" err="1" smtClean="0"/>
            <a:t>этнорелигиозных</a:t>
          </a:r>
          <a:r>
            <a:rPr lang="ru-RU" sz="2000" b="1" kern="1200" dirty="0" smtClean="0"/>
            <a:t> групп за доступ к политической власти и к ресурсам</a:t>
          </a:r>
          <a:endParaRPr lang="ru-RU" sz="2000" b="1" kern="1200" dirty="0"/>
        </a:p>
      </dsp:txBody>
      <dsp:txXfrm rot="10800000">
        <a:off x="0" y="3746790"/>
        <a:ext cx="11464120" cy="941280"/>
      </dsp:txXfrm>
    </dsp:sp>
    <dsp:sp modelId="{1BFA8F94-D29E-4EED-A6D7-105969EA4B94}">
      <dsp:nvSpPr>
        <dsp:cNvPr id="0" name=""/>
        <dsp:cNvSpPr/>
      </dsp:nvSpPr>
      <dsp:spPr>
        <a:xfrm rot="10800000">
          <a:off x="0" y="2498643"/>
          <a:ext cx="11464120" cy="1260440"/>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Устремления зарубежных террористических организаций, направленные на разрушение российской государственности</a:t>
          </a:r>
          <a:endParaRPr lang="ru-RU" sz="2000" b="1" kern="1200" dirty="0"/>
        </a:p>
      </dsp:txBody>
      <dsp:txXfrm rot="10800000">
        <a:off x="0" y="2498643"/>
        <a:ext cx="11464120" cy="818996"/>
      </dsp:txXfrm>
    </dsp:sp>
    <dsp:sp modelId="{0D58B4B6-79C1-47AF-A8BC-34867FD19F29}">
      <dsp:nvSpPr>
        <dsp:cNvPr id="0" name=""/>
        <dsp:cNvSpPr/>
      </dsp:nvSpPr>
      <dsp:spPr>
        <a:xfrm rot="10800000">
          <a:off x="0" y="1273940"/>
          <a:ext cx="11464120" cy="1260440"/>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Деятельность МТО и иностранных государств по стимулированию развития негативных социальных процессов и конфликтов в России</a:t>
          </a:r>
          <a:endParaRPr lang="ru-RU" sz="2000" b="1" kern="1200" dirty="0"/>
        </a:p>
      </dsp:txBody>
      <dsp:txXfrm rot="10800000">
        <a:off x="0" y="1273940"/>
        <a:ext cx="11464120" cy="818996"/>
      </dsp:txXfrm>
    </dsp:sp>
    <dsp:sp modelId="{EFBCAD7E-5BA8-4700-9B16-092DC3110ACE}">
      <dsp:nvSpPr>
        <dsp:cNvPr id="0" name=""/>
        <dsp:cNvSpPr/>
      </dsp:nvSpPr>
      <dsp:spPr>
        <a:xfrm rot="10800000">
          <a:off x="0" y="2348"/>
          <a:ext cx="11464120" cy="1260440"/>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C00000"/>
              </a:solidFill>
            </a:rPr>
            <a:t>Политические факторы</a:t>
          </a:r>
          <a:endParaRPr lang="ru-RU" sz="3200" b="1" kern="1200" dirty="0">
            <a:solidFill>
              <a:srgbClr val="C00000"/>
            </a:solidFill>
          </a:endParaRPr>
        </a:p>
      </dsp:txBody>
      <dsp:txXfrm rot="10800000">
        <a:off x="0" y="2348"/>
        <a:ext cx="11464120" cy="818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9991-348A-4053-BEAA-A6808DE2993C}">
      <dsp:nvSpPr>
        <dsp:cNvPr id="0" name=""/>
        <dsp:cNvSpPr/>
      </dsp:nvSpPr>
      <dsp:spPr>
        <a:xfrm>
          <a:off x="0" y="5183134"/>
          <a:ext cx="11464120" cy="819532"/>
        </a:xfrm>
        <a:prstGeom prst="rec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Наличие финансовой подпитки террористических организаций из-за рубежа и с использованием внутренних источников</a:t>
          </a:r>
          <a:endParaRPr lang="ru-RU" sz="2000" b="1" kern="1200" dirty="0"/>
        </a:p>
      </dsp:txBody>
      <dsp:txXfrm>
        <a:off x="0" y="5183134"/>
        <a:ext cx="11464120" cy="819532"/>
      </dsp:txXfrm>
    </dsp:sp>
    <dsp:sp modelId="{1CE6DE3D-727E-40E1-92B5-4755E4BC0A3F}">
      <dsp:nvSpPr>
        <dsp:cNvPr id="0" name=""/>
        <dsp:cNvSpPr/>
      </dsp:nvSpPr>
      <dsp:spPr>
        <a:xfrm rot="10800000">
          <a:off x="0" y="3746790"/>
          <a:ext cx="11464120" cy="1448636"/>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Негативные тенденции в промышленности и сельском хозяйстве</a:t>
          </a:r>
          <a:endParaRPr lang="ru-RU" sz="2000" b="1" kern="1200" dirty="0"/>
        </a:p>
      </dsp:txBody>
      <dsp:txXfrm rot="10800000">
        <a:off x="0" y="3746790"/>
        <a:ext cx="11464120" cy="941280"/>
      </dsp:txXfrm>
    </dsp:sp>
    <dsp:sp modelId="{1BFA8F94-D29E-4EED-A6D7-105969EA4B94}">
      <dsp:nvSpPr>
        <dsp:cNvPr id="0" name=""/>
        <dsp:cNvSpPr/>
      </dsp:nvSpPr>
      <dsp:spPr>
        <a:xfrm rot="10800000">
          <a:off x="0" y="2498643"/>
          <a:ext cx="11464120" cy="1260440"/>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Наличие явной и скрытой безработицы</a:t>
          </a:r>
          <a:endParaRPr lang="ru-RU" sz="2000" b="1" kern="1200" dirty="0"/>
        </a:p>
      </dsp:txBody>
      <dsp:txXfrm rot="10800000">
        <a:off x="0" y="2498643"/>
        <a:ext cx="11464120" cy="818996"/>
      </dsp:txXfrm>
    </dsp:sp>
    <dsp:sp modelId="{0D58B4B6-79C1-47AF-A8BC-34867FD19F29}">
      <dsp:nvSpPr>
        <dsp:cNvPr id="0" name=""/>
        <dsp:cNvSpPr/>
      </dsp:nvSpPr>
      <dsp:spPr>
        <a:xfrm rot="10800000">
          <a:off x="0" y="1273940"/>
          <a:ext cx="11464120" cy="1260440"/>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Высокий уровень расслоения населения по имущественному признаку</a:t>
          </a:r>
          <a:endParaRPr lang="ru-RU" sz="2000" b="1" kern="1200" dirty="0"/>
        </a:p>
      </dsp:txBody>
      <dsp:txXfrm rot="10800000">
        <a:off x="0" y="1273940"/>
        <a:ext cx="11464120" cy="818996"/>
      </dsp:txXfrm>
    </dsp:sp>
    <dsp:sp modelId="{EFBCAD7E-5BA8-4700-9B16-092DC3110ACE}">
      <dsp:nvSpPr>
        <dsp:cNvPr id="0" name=""/>
        <dsp:cNvSpPr/>
      </dsp:nvSpPr>
      <dsp:spPr>
        <a:xfrm rot="10800000">
          <a:off x="0" y="2348"/>
          <a:ext cx="11464120" cy="1260440"/>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C00000"/>
              </a:solidFill>
            </a:rPr>
            <a:t>Экономические факторы</a:t>
          </a:r>
          <a:endParaRPr lang="ru-RU" sz="3200" b="1" kern="1200" dirty="0">
            <a:solidFill>
              <a:srgbClr val="C00000"/>
            </a:solidFill>
          </a:endParaRPr>
        </a:p>
      </dsp:txBody>
      <dsp:txXfrm rot="10800000">
        <a:off x="0" y="2348"/>
        <a:ext cx="11464120" cy="818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9991-348A-4053-BEAA-A6808DE2993C}">
      <dsp:nvSpPr>
        <dsp:cNvPr id="0" name=""/>
        <dsp:cNvSpPr/>
      </dsp:nvSpPr>
      <dsp:spPr>
        <a:xfrm>
          <a:off x="0" y="5183134"/>
          <a:ext cx="11464120" cy="819532"/>
        </a:xfrm>
        <a:prstGeom prst="rec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Пропаганда средствами массовой информации культа насилия и жестокости</a:t>
          </a:r>
          <a:endParaRPr lang="ru-RU" sz="2000" b="1" kern="1200" dirty="0"/>
        </a:p>
      </dsp:txBody>
      <dsp:txXfrm>
        <a:off x="0" y="5183134"/>
        <a:ext cx="11464120" cy="819532"/>
      </dsp:txXfrm>
    </dsp:sp>
    <dsp:sp modelId="{1CE6DE3D-727E-40E1-92B5-4755E4BC0A3F}">
      <dsp:nvSpPr>
        <dsp:cNvPr id="0" name=""/>
        <dsp:cNvSpPr/>
      </dsp:nvSpPr>
      <dsp:spPr>
        <a:xfrm rot="10800000">
          <a:off x="0" y="3746790"/>
          <a:ext cx="11464120" cy="1448636"/>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Рост преступности</a:t>
          </a:r>
          <a:endParaRPr lang="ru-RU" sz="2000" b="1" kern="1200" dirty="0"/>
        </a:p>
      </dsp:txBody>
      <dsp:txXfrm rot="10800000">
        <a:off x="0" y="3746790"/>
        <a:ext cx="11464120" cy="941280"/>
      </dsp:txXfrm>
    </dsp:sp>
    <dsp:sp modelId="{1BFA8F94-D29E-4EED-A6D7-105969EA4B94}">
      <dsp:nvSpPr>
        <dsp:cNvPr id="0" name=""/>
        <dsp:cNvSpPr/>
      </dsp:nvSpPr>
      <dsp:spPr>
        <a:xfrm rot="10800000">
          <a:off x="0" y="2498643"/>
          <a:ext cx="11464120" cy="1260440"/>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Резкое снижение социальной защищенности населения</a:t>
          </a:r>
          <a:endParaRPr lang="ru-RU" sz="2000" b="1" kern="1200" dirty="0"/>
        </a:p>
      </dsp:txBody>
      <dsp:txXfrm rot="10800000">
        <a:off x="0" y="2498643"/>
        <a:ext cx="11464120" cy="818996"/>
      </dsp:txXfrm>
    </dsp:sp>
    <dsp:sp modelId="{0D58B4B6-79C1-47AF-A8BC-34867FD19F29}">
      <dsp:nvSpPr>
        <dsp:cNvPr id="0" name=""/>
        <dsp:cNvSpPr/>
      </dsp:nvSpPr>
      <dsp:spPr>
        <a:xfrm rot="10800000">
          <a:off x="0" y="1273940"/>
          <a:ext cx="11464120" cy="1260440"/>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Продолжающееся размежевание общества (формирование социальных слоев и групп с противоположными интересами)</a:t>
          </a:r>
          <a:endParaRPr lang="ru-RU" sz="2000" b="1" kern="1200" dirty="0"/>
        </a:p>
      </dsp:txBody>
      <dsp:txXfrm rot="10800000">
        <a:off x="0" y="1273940"/>
        <a:ext cx="11464120" cy="818996"/>
      </dsp:txXfrm>
    </dsp:sp>
    <dsp:sp modelId="{EFBCAD7E-5BA8-4700-9B16-092DC3110ACE}">
      <dsp:nvSpPr>
        <dsp:cNvPr id="0" name=""/>
        <dsp:cNvSpPr/>
      </dsp:nvSpPr>
      <dsp:spPr>
        <a:xfrm rot="10800000">
          <a:off x="0" y="2348"/>
          <a:ext cx="11464120" cy="1260440"/>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C00000"/>
              </a:solidFill>
            </a:rPr>
            <a:t>Социальные факторы</a:t>
          </a:r>
          <a:endParaRPr lang="ru-RU" sz="3200" b="1" kern="1200" dirty="0">
            <a:solidFill>
              <a:srgbClr val="C00000"/>
            </a:solidFill>
          </a:endParaRPr>
        </a:p>
      </dsp:txBody>
      <dsp:txXfrm rot="10800000">
        <a:off x="0" y="2348"/>
        <a:ext cx="11464120" cy="818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9991-348A-4053-BEAA-A6808DE2993C}">
      <dsp:nvSpPr>
        <dsp:cNvPr id="0" name=""/>
        <dsp:cNvSpPr/>
      </dsp:nvSpPr>
      <dsp:spPr>
        <a:xfrm>
          <a:off x="0" y="4925413"/>
          <a:ext cx="11464120" cy="1077560"/>
        </a:xfrm>
        <a:prstGeom prst="rec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Распространение религиозного радикализма, исламского фундаментализма, различных псевдорелигиозных течений</a:t>
          </a:r>
          <a:endParaRPr lang="ru-RU" sz="2000" b="1" kern="1200" dirty="0"/>
        </a:p>
      </dsp:txBody>
      <dsp:txXfrm>
        <a:off x="0" y="4925413"/>
        <a:ext cx="11464120" cy="1077560"/>
      </dsp:txXfrm>
    </dsp:sp>
    <dsp:sp modelId="{1BFA8F94-D29E-4EED-A6D7-105969EA4B94}">
      <dsp:nvSpPr>
        <dsp:cNvPr id="0" name=""/>
        <dsp:cNvSpPr/>
      </dsp:nvSpPr>
      <dsp:spPr>
        <a:xfrm rot="10800000">
          <a:off x="0" y="3284289"/>
          <a:ext cx="11464120" cy="1657287"/>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Заполнение духовного вакуума, образовавшегося после разрушения советского общества, идеологией радикальных, экстремистских, террористических и иных деструктивных мировоззрений</a:t>
          </a:r>
          <a:endParaRPr lang="ru-RU" sz="2000" b="1" kern="1200" dirty="0"/>
        </a:p>
      </dsp:txBody>
      <dsp:txXfrm rot="10800000">
        <a:off x="0" y="3284289"/>
        <a:ext cx="11464120" cy="1076855"/>
      </dsp:txXfrm>
    </dsp:sp>
    <dsp:sp modelId="{0D58B4B6-79C1-47AF-A8BC-34867FD19F29}">
      <dsp:nvSpPr>
        <dsp:cNvPr id="0" name=""/>
        <dsp:cNvSpPr/>
      </dsp:nvSpPr>
      <dsp:spPr>
        <a:xfrm rot="10800000">
          <a:off x="0" y="1673991"/>
          <a:ext cx="11464120" cy="1657287"/>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Снижение нравственных, моральных, патриотических качеств населения</a:t>
          </a:r>
          <a:endParaRPr lang="ru-RU" sz="2000" b="1" kern="1200" dirty="0"/>
        </a:p>
      </dsp:txBody>
      <dsp:txXfrm rot="10800000">
        <a:off x="0" y="1673991"/>
        <a:ext cx="11464120" cy="1076855"/>
      </dsp:txXfrm>
    </dsp:sp>
    <dsp:sp modelId="{EFBCAD7E-5BA8-4700-9B16-092DC3110ACE}">
      <dsp:nvSpPr>
        <dsp:cNvPr id="0" name=""/>
        <dsp:cNvSpPr/>
      </dsp:nvSpPr>
      <dsp:spPr>
        <a:xfrm rot="10800000">
          <a:off x="0" y="2041"/>
          <a:ext cx="11464120" cy="1657287"/>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C00000"/>
              </a:solidFill>
            </a:rPr>
            <a:t>Идеологические факторы</a:t>
          </a:r>
          <a:endParaRPr lang="ru-RU" sz="3200" b="1" kern="1200" dirty="0">
            <a:solidFill>
              <a:srgbClr val="C00000"/>
            </a:solidFill>
          </a:endParaRPr>
        </a:p>
      </dsp:txBody>
      <dsp:txXfrm rot="10800000">
        <a:off x="0" y="2041"/>
        <a:ext cx="11464120" cy="10768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9991-348A-4053-BEAA-A6808DE2993C}">
      <dsp:nvSpPr>
        <dsp:cNvPr id="0" name=""/>
        <dsp:cNvSpPr/>
      </dsp:nvSpPr>
      <dsp:spPr>
        <a:xfrm>
          <a:off x="0" y="3624344"/>
          <a:ext cx="11464120" cy="2377962"/>
        </a:xfrm>
        <a:prstGeom prst="rec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t>Обострение межнациональных отношений (проповедь национальной исключительности и превосходства, разжигание национальной и религиозной вражды)</a:t>
          </a:r>
          <a:endParaRPr lang="ru-RU" sz="2800" b="1" kern="1200" dirty="0"/>
        </a:p>
      </dsp:txBody>
      <dsp:txXfrm>
        <a:off x="0" y="3624344"/>
        <a:ext cx="11464120" cy="2377962"/>
      </dsp:txXfrm>
    </dsp:sp>
    <dsp:sp modelId="{EFBCAD7E-5BA8-4700-9B16-092DC3110ACE}">
      <dsp:nvSpPr>
        <dsp:cNvPr id="0" name=""/>
        <dsp:cNvSpPr/>
      </dsp:nvSpPr>
      <dsp:spPr>
        <a:xfrm rot="10800000">
          <a:off x="0" y="2707"/>
          <a:ext cx="11464120" cy="3657306"/>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b="1" kern="1200" dirty="0" err="1" smtClean="0">
              <a:solidFill>
                <a:srgbClr val="C00000"/>
              </a:solidFill>
            </a:rPr>
            <a:t>Этнонациональные</a:t>
          </a:r>
          <a:r>
            <a:rPr lang="ru-RU" sz="3200" b="1" kern="1200" dirty="0" smtClean="0">
              <a:solidFill>
                <a:srgbClr val="C00000"/>
              </a:solidFill>
            </a:rPr>
            <a:t> факторы</a:t>
          </a:r>
          <a:endParaRPr lang="ru-RU" sz="3200" b="1" kern="1200" dirty="0">
            <a:solidFill>
              <a:srgbClr val="C00000"/>
            </a:solidFill>
          </a:endParaRPr>
        </a:p>
      </dsp:txBody>
      <dsp:txXfrm rot="10800000">
        <a:off x="0" y="2707"/>
        <a:ext cx="11464120" cy="2376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9991-348A-4053-BEAA-A6808DE2993C}">
      <dsp:nvSpPr>
        <dsp:cNvPr id="0" name=""/>
        <dsp:cNvSpPr/>
      </dsp:nvSpPr>
      <dsp:spPr>
        <a:xfrm>
          <a:off x="0" y="4925413"/>
          <a:ext cx="11464120" cy="1077560"/>
        </a:xfrm>
        <a:prstGeom prst="rec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Отсутствие эффекта своевременного и строгого наказания виновных  за совершение преступных деяний  (неотвратимости ответственности) и некоторые другие</a:t>
          </a:r>
          <a:endParaRPr lang="ru-RU" sz="2000" b="1" kern="1200" dirty="0"/>
        </a:p>
      </dsp:txBody>
      <dsp:txXfrm>
        <a:off x="0" y="4925413"/>
        <a:ext cx="11464120" cy="1077560"/>
      </dsp:txXfrm>
    </dsp:sp>
    <dsp:sp modelId="{1BFA8F94-D29E-4EED-A6D7-105969EA4B94}">
      <dsp:nvSpPr>
        <dsp:cNvPr id="0" name=""/>
        <dsp:cNvSpPr/>
      </dsp:nvSpPr>
      <dsp:spPr>
        <a:xfrm rot="10800000">
          <a:off x="0" y="3284289"/>
          <a:ext cx="11464120" cy="1657287"/>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Громоздкость и несовершенство процессуального законодательства</a:t>
          </a:r>
          <a:endParaRPr lang="ru-RU" sz="2000" b="1" kern="1200" dirty="0"/>
        </a:p>
      </dsp:txBody>
      <dsp:txXfrm rot="10800000">
        <a:off x="0" y="3284289"/>
        <a:ext cx="11464120" cy="1076855"/>
      </dsp:txXfrm>
    </dsp:sp>
    <dsp:sp modelId="{0D58B4B6-79C1-47AF-A8BC-34867FD19F29}">
      <dsp:nvSpPr>
        <dsp:cNvPr id="0" name=""/>
        <dsp:cNvSpPr/>
      </dsp:nvSpPr>
      <dsp:spPr>
        <a:xfrm rot="10800000">
          <a:off x="0" y="1673991"/>
          <a:ext cx="11464120" cy="1657287"/>
        </a:xfrm>
        <a:prstGeom prst="upArrowCallout">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t>Низкая правовая грамотность, правовой нигилизм населения, отдельных лидеров политических партий, организаций, движений, которая не позволяет адекватно оценить меру своей ответственности за совершаемые действия и их последствия</a:t>
          </a:r>
          <a:endParaRPr lang="ru-RU" sz="2000" b="1" kern="1200" dirty="0"/>
        </a:p>
      </dsp:txBody>
      <dsp:txXfrm rot="10800000">
        <a:off x="0" y="1673991"/>
        <a:ext cx="11464120" cy="1076855"/>
      </dsp:txXfrm>
    </dsp:sp>
    <dsp:sp modelId="{EFBCAD7E-5BA8-4700-9B16-092DC3110ACE}">
      <dsp:nvSpPr>
        <dsp:cNvPr id="0" name=""/>
        <dsp:cNvSpPr/>
      </dsp:nvSpPr>
      <dsp:spPr>
        <a:xfrm rot="10800000">
          <a:off x="0" y="2041"/>
          <a:ext cx="11464120" cy="1657287"/>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C00000"/>
              </a:solidFill>
            </a:rPr>
            <a:t>Правовые факторы</a:t>
          </a:r>
          <a:endParaRPr lang="ru-RU" sz="3200" b="1" kern="1200" dirty="0">
            <a:solidFill>
              <a:srgbClr val="C00000"/>
            </a:solidFill>
          </a:endParaRPr>
        </a:p>
      </dsp:txBody>
      <dsp:txXfrm rot="10800000">
        <a:off x="0" y="2041"/>
        <a:ext cx="11464120" cy="10768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41A39-40CE-42F9-8EB0-029AC1639F15}">
      <dsp:nvSpPr>
        <dsp:cNvPr id="0" name=""/>
        <dsp:cNvSpPr/>
      </dsp:nvSpPr>
      <dsp:spPr>
        <a:xfrm>
          <a:off x="5598834" y="1546974"/>
          <a:ext cx="4396445" cy="697436"/>
        </a:xfrm>
        <a:custGeom>
          <a:avLst/>
          <a:gdLst/>
          <a:ahLst/>
          <a:cxnLst/>
          <a:rect l="0" t="0" r="0" b="0"/>
          <a:pathLst>
            <a:path>
              <a:moveTo>
                <a:pt x="0" y="0"/>
              </a:moveTo>
              <a:lnTo>
                <a:pt x="0" y="475282"/>
              </a:lnTo>
              <a:lnTo>
                <a:pt x="4396445" y="475282"/>
              </a:lnTo>
              <a:lnTo>
                <a:pt x="4396445" y="69743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E34EC1-8110-49B8-B238-BC4BB7C8EC02}">
      <dsp:nvSpPr>
        <dsp:cNvPr id="0" name=""/>
        <dsp:cNvSpPr/>
      </dsp:nvSpPr>
      <dsp:spPr>
        <a:xfrm>
          <a:off x="5598834" y="1546974"/>
          <a:ext cx="1465481" cy="697436"/>
        </a:xfrm>
        <a:custGeom>
          <a:avLst/>
          <a:gdLst/>
          <a:ahLst/>
          <a:cxnLst/>
          <a:rect l="0" t="0" r="0" b="0"/>
          <a:pathLst>
            <a:path>
              <a:moveTo>
                <a:pt x="0" y="0"/>
              </a:moveTo>
              <a:lnTo>
                <a:pt x="0" y="475282"/>
              </a:lnTo>
              <a:lnTo>
                <a:pt x="1465481" y="475282"/>
              </a:lnTo>
              <a:lnTo>
                <a:pt x="1465481" y="69743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2E5B5-9CBD-4B78-9B4C-844312492625}">
      <dsp:nvSpPr>
        <dsp:cNvPr id="0" name=""/>
        <dsp:cNvSpPr/>
      </dsp:nvSpPr>
      <dsp:spPr>
        <a:xfrm>
          <a:off x="4133352" y="1546974"/>
          <a:ext cx="1465481" cy="697436"/>
        </a:xfrm>
        <a:custGeom>
          <a:avLst/>
          <a:gdLst/>
          <a:ahLst/>
          <a:cxnLst/>
          <a:rect l="0" t="0" r="0" b="0"/>
          <a:pathLst>
            <a:path>
              <a:moveTo>
                <a:pt x="1465481" y="0"/>
              </a:moveTo>
              <a:lnTo>
                <a:pt x="1465481" y="475282"/>
              </a:lnTo>
              <a:lnTo>
                <a:pt x="0" y="475282"/>
              </a:lnTo>
              <a:lnTo>
                <a:pt x="0" y="69743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7902AA-B7C4-4F8A-A7E0-CF855B4E3A84}">
      <dsp:nvSpPr>
        <dsp:cNvPr id="0" name=""/>
        <dsp:cNvSpPr/>
      </dsp:nvSpPr>
      <dsp:spPr>
        <a:xfrm>
          <a:off x="1202389" y="1546974"/>
          <a:ext cx="4396445" cy="697436"/>
        </a:xfrm>
        <a:custGeom>
          <a:avLst/>
          <a:gdLst/>
          <a:ahLst/>
          <a:cxnLst/>
          <a:rect l="0" t="0" r="0" b="0"/>
          <a:pathLst>
            <a:path>
              <a:moveTo>
                <a:pt x="4396445" y="0"/>
              </a:moveTo>
              <a:lnTo>
                <a:pt x="4396445" y="475282"/>
              </a:lnTo>
              <a:lnTo>
                <a:pt x="0" y="475282"/>
              </a:lnTo>
              <a:lnTo>
                <a:pt x="0" y="69743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6F164F-A30A-4FD7-8E79-BBB8718FFEF4}">
      <dsp:nvSpPr>
        <dsp:cNvPr id="0" name=""/>
        <dsp:cNvSpPr/>
      </dsp:nvSpPr>
      <dsp:spPr>
        <a:xfrm>
          <a:off x="3398289" y="24205"/>
          <a:ext cx="4401089" cy="152276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C4345D-15D3-4CB7-8199-ED69C7F372EF}">
      <dsp:nvSpPr>
        <dsp:cNvPr id="0" name=""/>
        <dsp:cNvSpPr/>
      </dsp:nvSpPr>
      <dsp:spPr>
        <a:xfrm>
          <a:off x="3664740" y="277333"/>
          <a:ext cx="4401089" cy="152276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Методы финансирования</a:t>
          </a:r>
          <a:endParaRPr lang="ru-RU" sz="2800" kern="1200" dirty="0"/>
        </a:p>
      </dsp:txBody>
      <dsp:txXfrm>
        <a:off x="3709340" y="321933"/>
        <a:ext cx="4311889" cy="1433568"/>
      </dsp:txXfrm>
    </dsp:sp>
    <dsp:sp modelId="{F01073F6-0EE3-493F-B73F-C35F66867F84}">
      <dsp:nvSpPr>
        <dsp:cNvPr id="0" name=""/>
        <dsp:cNvSpPr/>
      </dsp:nvSpPr>
      <dsp:spPr>
        <a:xfrm>
          <a:off x="3358" y="2244410"/>
          <a:ext cx="2398061" cy="2241332"/>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B0A658-55FE-4953-ACD8-0BEC18CA0F2D}">
      <dsp:nvSpPr>
        <dsp:cNvPr id="0" name=""/>
        <dsp:cNvSpPr/>
      </dsp:nvSpPr>
      <dsp:spPr>
        <a:xfrm>
          <a:off x="269809" y="2497538"/>
          <a:ext cx="2398061" cy="224133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Использование официальных международных и национальных финансовых систем</a:t>
          </a:r>
          <a:endParaRPr lang="ru-RU" sz="1800" kern="1200" dirty="0"/>
        </a:p>
      </dsp:txBody>
      <dsp:txXfrm>
        <a:off x="335455" y="2563184"/>
        <a:ext cx="2266769" cy="2110040"/>
      </dsp:txXfrm>
    </dsp:sp>
    <dsp:sp modelId="{45E85CD2-80CB-4486-ADB5-4083D7DDC24C}">
      <dsp:nvSpPr>
        <dsp:cNvPr id="0" name=""/>
        <dsp:cNvSpPr/>
      </dsp:nvSpPr>
      <dsp:spPr>
        <a:xfrm>
          <a:off x="2934322" y="2244410"/>
          <a:ext cx="2398061" cy="2268620"/>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91F61FE-B0D3-4693-ABE8-DCDE706A08A7}">
      <dsp:nvSpPr>
        <dsp:cNvPr id="0" name=""/>
        <dsp:cNvSpPr/>
      </dsp:nvSpPr>
      <dsp:spPr>
        <a:xfrm>
          <a:off x="3200773" y="2497538"/>
          <a:ext cx="2398061" cy="226862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Использование альтернативных или нерегулируемых государствами систем денежных переводов</a:t>
          </a:r>
          <a:endParaRPr lang="ru-RU" sz="1800" kern="1200" dirty="0"/>
        </a:p>
      </dsp:txBody>
      <dsp:txXfrm>
        <a:off x="3267219" y="2563984"/>
        <a:ext cx="2265169" cy="2135728"/>
      </dsp:txXfrm>
    </dsp:sp>
    <dsp:sp modelId="{4CC411CE-B5BF-4740-85CB-DE2FE995959A}">
      <dsp:nvSpPr>
        <dsp:cNvPr id="0" name=""/>
        <dsp:cNvSpPr/>
      </dsp:nvSpPr>
      <dsp:spPr>
        <a:xfrm>
          <a:off x="5865285" y="2244410"/>
          <a:ext cx="2398061" cy="2268620"/>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4AD9DB-9651-4210-9318-9E9E18C1EFE7}">
      <dsp:nvSpPr>
        <dsp:cNvPr id="0" name=""/>
        <dsp:cNvSpPr/>
      </dsp:nvSpPr>
      <dsp:spPr>
        <a:xfrm>
          <a:off x="6131736" y="2497538"/>
          <a:ext cx="2398061" cy="226862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Использование курьеров, перевозящих наличные денежные средства через границу или по территории России</a:t>
          </a:r>
          <a:endParaRPr lang="ru-RU" sz="1800" kern="1200" dirty="0"/>
        </a:p>
      </dsp:txBody>
      <dsp:txXfrm>
        <a:off x="6198182" y="2563984"/>
        <a:ext cx="2265169" cy="2135728"/>
      </dsp:txXfrm>
    </dsp:sp>
    <dsp:sp modelId="{AA7E093A-9ECD-45BE-996A-6965148E7826}">
      <dsp:nvSpPr>
        <dsp:cNvPr id="0" name=""/>
        <dsp:cNvSpPr/>
      </dsp:nvSpPr>
      <dsp:spPr>
        <a:xfrm>
          <a:off x="8796249" y="2244410"/>
          <a:ext cx="2398061" cy="2245063"/>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51ECE5-8656-4235-8AAD-54E01C8EA269}">
      <dsp:nvSpPr>
        <dsp:cNvPr id="0" name=""/>
        <dsp:cNvSpPr/>
      </dsp:nvSpPr>
      <dsp:spPr>
        <a:xfrm>
          <a:off x="9062700" y="2497538"/>
          <a:ext cx="2398061" cy="224506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Использование возможностей международной торговли</a:t>
          </a:r>
          <a:endParaRPr lang="ru-RU" sz="1800" kern="1200" dirty="0"/>
        </a:p>
      </dsp:txBody>
      <dsp:txXfrm>
        <a:off x="9128456" y="2563294"/>
        <a:ext cx="2266549" cy="21135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7D2F3D5-FC6D-4BAD-8FD0-CBFB83D68AE6}" type="datetime1">
              <a:rPr lang="ru-RU" smtClean="0"/>
              <a:t>10.05.2021</a:t>
            </a:fld>
            <a:endParaRPr lang="ru-RU" dirty="0"/>
          </a:p>
        </p:txBody>
      </p:sp>
      <p:sp>
        <p:nvSpPr>
          <p:cNvPr id="4" name="Нижний колонтитул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FB893-0FFF-4C7C-B648-8CDDC0CCCD58}" type="datetime1">
              <a:rPr lang="ru-RU" smtClean="0"/>
              <a:pPr/>
              <a:t>10.05.2021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a:t>
            </a:fld>
            <a:endParaRPr lang="ru-RU" dirty="0"/>
          </a:p>
        </p:txBody>
      </p:sp>
    </p:spTree>
    <p:extLst>
      <p:ext uri="{BB962C8B-B14F-4D97-AF65-F5344CB8AC3E}">
        <p14:creationId xmlns:p14="http://schemas.microsoft.com/office/powerpoint/2010/main" val="52287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25</a:t>
            </a:fld>
            <a:endParaRPr lang="ru-RU" dirty="0"/>
          </a:p>
        </p:txBody>
      </p:sp>
    </p:spTree>
    <p:extLst>
      <p:ext uri="{BB962C8B-B14F-4D97-AF65-F5344CB8AC3E}">
        <p14:creationId xmlns:p14="http://schemas.microsoft.com/office/powerpoint/2010/main" val="354703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64936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94253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8089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21268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6373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714538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618888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266818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40770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842204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781328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124072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976948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922121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426869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094059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024611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347577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896375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157976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618500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244875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219755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512544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98701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446053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491604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449176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2879847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015573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446047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143157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461272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81981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23160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034219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906662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3807453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627619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95614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810464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673091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3257164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236108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49034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3252468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084679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855567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35054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757110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594722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1469446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443356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093845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16557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302317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42344376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253763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833025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35919820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997666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058482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52331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408142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56502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568845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885400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631715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135176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569315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3519807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139276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013422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2863817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23960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771607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006383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2097862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39872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22407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967292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8865573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6188701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414605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ru-RU" noProof="0" smtClean="0"/>
              <a:pPr/>
              <a:t>‹#›</a:t>
            </a:fld>
            <a:endParaRPr lang="ru-RU" noProof="0" dirty="0"/>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ru-RU" sz="2500" b="1" i="0" spc="-100" noProof="0" dirty="0">
                <a:solidFill>
                  <a:schemeClr val="accent1"/>
                </a:solidFill>
                <a:latin typeface="+mj-lt"/>
              </a:rPr>
              <a:t>TREY</a:t>
            </a:r>
            <a:r>
              <a:rPr lang="ru-RU" sz="1600" b="1" i="0" spc="-100" noProof="0" dirty="0">
                <a:solidFill>
                  <a:schemeClr val="accent1"/>
                </a:solidFill>
                <a:latin typeface="+mj-lt"/>
              </a:rPr>
              <a:t> </a:t>
            </a:r>
            <a:r>
              <a:rPr lang="ru-RU" sz="1600" b="1" i="0" spc="-100" baseline="0" noProof="0" dirty="0">
                <a:solidFill>
                  <a:schemeClr val="accent1"/>
                </a:solidFill>
                <a:latin typeface="+mj-lt"/>
              </a:rPr>
              <a:t/>
            </a:r>
            <a:br>
              <a:rPr lang="ru-RU" sz="1600" b="1" i="0" spc="-100" baseline="0" noProof="0" dirty="0">
                <a:solidFill>
                  <a:schemeClr val="accent1"/>
                </a:solidFill>
                <a:latin typeface="+mj-lt"/>
              </a:rPr>
            </a:br>
            <a:r>
              <a:rPr lang="ru-RU" sz="1200" b="0" i="0" spc="140" noProof="0" dirty="0" err="1">
                <a:solidFill>
                  <a:schemeClr val="tx1">
                    <a:lumMod val="75000"/>
                    <a:lumOff val="25000"/>
                  </a:schemeClr>
                </a:solidFill>
                <a:latin typeface="+mj-lt"/>
              </a:rPr>
              <a:t>research</a:t>
            </a:r>
            <a:endParaRPr lang="ru-RU" sz="1200" b="0" i="0" spc="140" noProof="0" dirty="0">
              <a:solidFill>
                <a:schemeClr val="tx1">
                  <a:lumMod val="75000"/>
                  <a:lumOff val="25000"/>
                </a:schemeClr>
              </a:solidFill>
              <a:latin typeface="+mj-lt"/>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907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62863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24343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33043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14046"/>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98447"/>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к защищаться от терроризма - Новости Щекино"/>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7307" r="73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ctrTitle"/>
          </p:nvPr>
        </p:nvSpPr>
        <p:spPr>
          <a:xfrm>
            <a:off x="3104866" y="1392072"/>
            <a:ext cx="9087134" cy="1337480"/>
          </a:xfrm>
        </p:spPr>
        <p:txBody>
          <a:bodyPr/>
          <a:lstStyle/>
          <a:p>
            <a:r>
              <a:rPr lang="ru-RU" dirty="0"/>
              <a:t>Тема 2. </a:t>
            </a:r>
            <a:r>
              <a:rPr lang="ru-RU" dirty="0" smtClean="0"/>
              <a:t>Факторы</a:t>
            </a:r>
            <a:r>
              <a:rPr lang="ru-RU" dirty="0"/>
              <a:t>, влияющие на распространение терроризма в </a:t>
            </a:r>
            <a:r>
              <a:rPr lang="ru-RU" dirty="0" smtClean="0"/>
              <a:t>России</a:t>
            </a:r>
            <a:endParaRPr lang="ru-RU" dirty="0"/>
          </a:p>
        </p:txBody>
      </p:sp>
      <p:sp>
        <p:nvSpPr>
          <p:cNvPr id="8" name="Подзаголовок 7"/>
          <p:cNvSpPr>
            <a:spLocks noGrp="1"/>
          </p:cNvSpPr>
          <p:nvPr>
            <p:ph type="subTitle" idx="1"/>
          </p:nvPr>
        </p:nvSpPr>
        <p:spPr>
          <a:xfrm>
            <a:off x="3104865" y="2723558"/>
            <a:ext cx="6653283" cy="580921"/>
          </a:xfrm>
        </p:spPr>
        <p:txBody>
          <a:bodyPr/>
          <a:lstStyle/>
          <a:p>
            <a:r>
              <a:rPr lang="ru-RU" dirty="0" smtClean="0"/>
              <a:t>Курс «Профилактика терроризма»</a:t>
            </a:r>
            <a:endParaRPr lang="ru-RU" dirty="0"/>
          </a:p>
        </p:txBody>
      </p:sp>
      <p:sp>
        <p:nvSpPr>
          <p:cNvPr id="5" name="Нижний колонтитул 4"/>
          <p:cNvSpPr>
            <a:spLocks noGrp="1"/>
          </p:cNvSpPr>
          <p:nvPr>
            <p:ph type="ftr" sz="quarter" idx="4294967295"/>
          </p:nvPr>
        </p:nvSpPr>
        <p:spPr>
          <a:xfrm>
            <a:off x="0" y="6440488"/>
            <a:ext cx="5664200" cy="293687"/>
          </a:xfrm>
        </p:spPr>
        <p:txBody>
          <a:bodyPr/>
          <a:lstStyle/>
          <a:p>
            <a:pPr rtl="0"/>
            <a:r>
              <a:rPr lang="ru-RU" noProof="0" smtClean="0"/>
              <a:t>Добавить нижний колонтитул</a:t>
            </a:r>
            <a:endParaRPr lang="ru-RU" noProof="0" dirty="0"/>
          </a:p>
        </p:txBody>
      </p:sp>
      <p:sp>
        <p:nvSpPr>
          <p:cNvPr id="6" name="Номер слайда 5"/>
          <p:cNvSpPr>
            <a:spLocks noGrp="1"/>
          </p:cNvSpPr>
          <p:nvPr>
            <p:ph type="sldNum" sz="quarter" idx="4294967295"/>
          </p:nvPr>
        </p:nvSpPr>
        <p:spPr>
          <a:xfrm>
            <a:off x="11760200" y="6370638"/>
            <a:ext cx="431800" cy="433387"/>
          </a:xfrm>
        </p:spPr>
        <p:txBody>
          <a:bodyPr/>
          <a:lstStyle/>
          <a:p>
            <a:pPr rtl="0"/>
            <a:fld id="{19B51A1E-902D-48AF-9020-955120F399B6}" type="slidenum">
              <a:rPr lang="ru-RU" noProof="0" smtClean="0"/>
              <a:pPr rtl="0"/>
              <a:t>1</a:t>
            </a:fld>
            <a:endParaRPr lang="ru-RU" noProof="0" dirty="0"/>
          </a:p>
        </p:txBody>
      </p:sp>
    </p:spTree>
    <p:extLst>
      <p:ext uri="{BB962C8B-B14F-4D97-AF65-F5344CB8AC3E}">
        <p14:creationId xmlns:p14="http://schemas.microsoft.com/office/powerpoint/2010/main" val="880477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10</a:t>
            </a:fld>
            <a:endParaRPr lang="ru-RU" dirty="0">
              <a:solidFill>
                <a:srgbClr val="FFFFFF"/>
              </a:solidFill>
            </a:endParaRPr>
          </a:p>
        </p:txBody>
      </p:sp>
      <p:graphicFrame>
        <p:nvGraphicFramePr>
          <p:cNvPr id="14" name="Схема 13"/>
          <p:cNvGraphicFramePr/>
          <p:nvPr>
            <p:extLst>
              <p:ext uri="{D42A27DB-BD31-4B8C-83A1-F6EECF244321}">
                <p14:modId xmlns:p14="http://schemas.microsoft.com/office/powerpoint/2010/main" val="2207618408"/>
              </p:ext>
            </p:extLst>
          </p:nvPr>
        </p:nvGraphicFramePr>
        <p:xfrm>
          <a:off x="382137" y="300251"/>
          <a:ext cx="11464120" cy="60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807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11</a:t>
            </a:fld>
            <a:endParaRPr lang="ru-RU" dirty="0">
              <a:solidFill>
                <a:srgbClr val="FFFFFF"/>
              </a:solidFill>
            </a:endParaRPr>
          </a:p>
        </p:txBody>
      </p:sp>
      <p:graphicFrame>
        <p:nvGraphicFramePr>
          <p:cNvPr id="14" name="Схема 13"/>
          <p:cNvGraphicFramePr/>
          <p:nvPr>
            <p:extLst>
              <p:ext uri="{D42A27DB-BD31-4B8C-83A1-F6EECF244321}">
                <p14:modId xmlns:p14="http://schemas.microsoft.com/office/powerpoint/2010/main" val="1380067494"/>
              </p:ext>
            </p:extLst>
          </p:nvPr>
        </p:nvGraphicFramePr>
        <p:xfrm>
          <a:off x="382137" y="300251"/>
          <a:ext cx="11464120" cy="60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772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Чтобы остановить терроризм | Газета Предгорье | Официальный сайт  общественно-политической мостовской районной газеты Краснодарского края."/>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1312" r="21312"/>
          <a:stretch>
            <a:fillRect/>
          </a:stretch>
        </p:blipFill>
        <p:spPr bwMode="auto">
          <a:xfrm>
            <a:off x="6346208" y="-1"/>
            <a:ext cx="5845791" cy="637135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sz="half" idx="1"/>
          </p:nvPr>
        </p:nvSpPr>
        <p:spPr>
          <a:xfrm>
            <a:off x="432000" y="409433"/>
            <a:ext cx="5472000" cy="5258679"/>
          </a:xfrm>
        </p:spPr>
        <p:txBody>
          <a:bodyPr anchor="t"/>
          <a:lstStyle/>
          <a:p>
            <a:pPr marL="0" indent="457200" algn="just">
              <a:buNone/>
            </a:pPr>
            <a:r>
              <a:rPr lang="ru-RU" sz="3200" dirty="0" smtClean="0">
                <a:solidFill>
                  <a:schemeClr val="tx1"/>
                </a:solidFill>
              </a:rPr>
              <a:t>Перечисленные  </a:t>
            </a:r>
            <a:r>
              <a:rPr lang="ru-RU" sz="3200" dirty="0">
                <a:solidFill>
                  <a:schemeClr val="tx1"/>
                </a:solidFill>
              </a:rPr>
              <a:t>факторы можно рассматривать как </a:t>
            </a:r>
            <a:r>
              <a:rPr lang="ru-RU" sz="3200" dirty="0">
                <a:solidFill>
                  <a:srgbClr val="C00000"/>
                </a:solidFill>
              </a:rPr>
              <a:t>внутренние</a:t>
            </a:r>
            <a:r>
              <a:rPr lang="ru-RU" sz="3200" dirty="0">
                <a:solidFill>
                  <a:schemeClr val="tx1"/>
                </a:solidFill>
              </a:rPr>
              <a:t>: экономические, политические, социальные, межнациональные, конфессиональные противоречия, так и </a:t>
            </a:r>
            <a:r>
              <a:rPr lang="ru-RU" sz="3200" dirty="0">
                <a:solidFill>
                  <a:srgbClr val="C00000"/>
                </a:solidFill>
              </a:rPr>
              <a:t>внешние</a:t>
            </a:r>
            <a:r>
              <a:rPr lang="ru-RU" sz="3200" dirty="0">
                <a:solidFill>
                  <a:schemeClr val="tx1"/>
                </a:solidFill>
              </a:rPr>
              <a:t>: в том числе общие для всего мирового сообщества, террористические угрозы</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12</a:t>
            </a:fld>
            <a:endParaRPr lang="ru-RU" dirty="0">
              <a:solidFill>
                <a:srgbClr val="FFFFFF"/>
              </a:solidFill>
            </a:endParaRPr>
          </a:p>
        </p:txBody>
      </p:sp>
    </p:spTree>
    <p:extLst>
      <p:ext uri="{BB962C8B-B14F-4D97-AF65-F5344CB8AC3E}">
        <p14:creationId xmlns:p14="http://schemas.microsoft.com/office/powerpoint/2010/main" val="209745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Яровой А.В., «Этот безумный, безумный терроризм». Национальный Центр  информационного противодействия терроризму и экстремизму в образовательной  среде и сети Интернет. г. Ростов-на-Дону | Национальный  антитеррористический комитет"/>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059" b="10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1" y="2156226"/>
            <a:ext cx="7125831" cy="1958400"/>
          </a:xfrm>
        </p:spPr>
        <p:txBody>
          <a:bodyPr/>
          <a:lstStyle/>
          <a:p>
            <a:r>
              <a:rPr lang="ru-RU" dirty="0"/>
              <a:t>2. Причины и условия (внутренние и внешние факторы) терроризма в России</a:t>
            </a:r>
          </a:p>
        </p:txBody>
      </p:sp>
      <p:sp>
        <p:nvSpPr>
          <p:cNvPr id="9" name="Текст 8"/>
          <p:cNvSpPr>
            <a:spLocks noGrp="1"/>
          </p:cNvSpPr>
          <p:nvPr>
            <p:ph type="body" sz="quarter" idx="13"/>
          </p:nvPr>
        </p:nvSpPr>
        <p:spPr>
          <a:xfrm>
            <a:off x="-1" y="4110760"/>
            <a:ext cx="7178723" cy="1100565"/>
          </a:xfrm>
        </p:spPr>
        <p:txBody>
          <a:bodyPr/>
          <a:lstStyle/>
          <a:p>
            <a:r>
              <a:rPr lang="ru-RU" dirty="0"/>
              <a:t>Тема 2. Факторы, влияющие на распространение терроризма в России</a:t>
            </a:r>
          </a:p>
        </p:txBody>
      </p:sp>
      <p:sp>
        <p:nvSpPr>
          <p:cNvPr id="5" name="Нижний колонтитул 4"/>
          <p:cNvSpPr>
            <a:spLocks noGrp="1"/>
          </p:cNvSpPr>
          <p:nvPr>
            <p:ph type="ftr" sz="quarter" idx="11"/>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13</a:t>
            </a:fld>
            <a:endParaRPr lang="ru-RU" dirty="0">
              <a:solidFill>
                <a:srgbClr val="FFFFFF"/>
              </a:solidFill>
            </a:endParaRPr>
          </a:p>
        </p:txBody>
      </p:sp>
    </p:spTree>
    <p:extLst>
      <p:ext uri="{BB962C8B-B14F-4D97-AF65-F5344CB8AC3E}">
        <p14:creationId xmlns:p14="http://schemas.microsoft.com/office/powerpoint/2010/main" val="372183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14</a:t>
            </a:fld>
            <a:endParaRPr lang="ru-RU" dirty="0">
              <a:solidFill>
                <a:srgbClr val="FFFFFF"/>
              </a:solidFill>
            </a:endParaRPr>
          </a:p>
        </p:txBody>
      </p:sp>
      <p:sp>
        <p:nvSpPr>
          <p:cNvPr id="7" name="Заголовок 6"/>
          <p:cNvSpPr>
            <a:spLocks noGrp="1"/>
          </p:cNvSpPr>
          <p:nvPr>
            <p:ph type="title"/>
          </p:nvPr>
        </p:nvSpPr>
        <p:spPr>
          <a:xfrm>
            <a:off x="432000" y="191069"/>
            <a:ext cx="11328000" cy="1105469"/>
          </a:xfrm>
          <a:solidFill>
            <a:schemeClr val="bg2"/>
          </a:solidFill>
        </p:spPr>
        <p:txBody>
          <a:bodyPr/>
          <a:lstStyle/>
          <a:p>
            <a:pPr algn="ctr"/>
            <a:r>
              <a:rPr lang="ru-RU" sz="3600" dirty="0" smtClean="0"/>
              <a:t>Причины и условия, способствующие терроризму  в России </a:t>
            </a:r>
            <a:r>
              <a:rPr lang="ru-RU" sz="3600" dirty="0" smtClean="0">
                <a:solidFill>
                  <a:srgbClr val="C00000"/>
                </a:solidFill>
              </a:rPr>
              <a:t>(внутренние факторы)</a:t>
            </a:r>
            <a:endParaRPr lang="ru-RU" sz="3600" dirty="0">
              <a:solidFill>
                <a:srgbClr val="C00000"/>
              </a:solidFill>
            </a:endParaRPr>
          </a:p>
        </p:txBody>
      </p:sp>
      <p:sp>
        <p:nvSpPr>
          <p:cNvPr id="8" name="Прямоугольник 7"/>
          <p:cNvSpPr/>
          <p:nvPr/>
        </p:nvSpPr>
        <p:spPr>
          <a:xfrm>
            <a:off x="382137" y="1542197"/>
            <a:ext cx="11464120" cy="464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gn="just">
              <a:buFontTx/>
              <a:buAutoNum type="arabicParenR"/>
            </a:pPr>
            <a:r>
              <a:rPr lang="ru-RU" sz="2400" dirty="0" smtClean="0">
                <a:solidFill>
                  <a:prstClr val="black"/>
                </a:solidFill>
              </a:rPr>
              <a:t>Межэтнические, межконфессиональные и иные социальные противоречия;</a:t>
            </a:r>
            <a:endParaRPr lang="ru-RU" sz="2400" dirty="0">
              <a:solidFill>
                <a:prstClr val="black"/>
              </a:solidFill>
            </a:endParaRPr>
          </a:p>
          <a:p>
            <a:pPr marL="457200" indent="-457200" algn="just">
              <a:buFontTx/>
              <a:buAutoNum type="arabicParenR"/>
            </a:pPr>
            <a:r>
              <a:rPr lang="ru-RU" sz="2400" dirty="0" smtClean="0">
                <a:solidFill>
                  <a:prstClr val="black"/>
                </a:solidFill>
              </a:rPr>
              <a:t>Наличие условий для деятельности </a:t>
            </a:r>
            <a:r>
              <a:rPr lang="ru-RU" sz="2400" dirty="0" err="1" smtClean="0">
                <a:solidFill>
                  <a:prstClr val="black"/>
                </a:solidFill>
              </a:rPr>
              <a:t>экстремистски</a:t>
            </a:r>
            <a:r>
              <a:rPr lang="ru-RU" sz="2400" dirty="0" smtClean="0">
                <a:solidFill>
                  <a:prstClr val="black"/>
                </a:solidFill>
              </a:rPr>
              <a:t> настроенных лиц и объединений;</a:t>
            </a:r>
            <a:endParaRPr lang="ru-RU" sz="2400" dirty="0">
              <a:solidFill>
                <a:prstClr val="black"/>
              </a:solidFill>
            </a:endParaRPr>
          </a:p>
          <a:p>
            <a:pPr marL="457200" indent="-457200" algn="just">
              <a:buFontTx/>
              <a:buAutoNum type="arabicParenR"/>
            </a:pPr>
            <a:r>
              <a:rPr lang="ru-RU" sz="2400" dirty="0" smtClean="0">
                <a:solidFill>
                  <a:prstClr val="black"/>
                </a:solidFill>
              </a:rPr>
              <a:t>Недостаточная эффективность правоохранительных, административно-правовых и иных мер по противодействию терроризму;</a:t>
            </a:r>
            <a:endParaRPr lang="ru-RU" sz="2400" dirty="0">
              <a:solidFill>
                <a:prstClr val="black"/>
              </a:solidFill>
            </a:endParaRPr>
          </a:p>
          <a:p>
            <a:pPr marL="457200" indent="-457200" algn="just">
              <a:buFontTx/>
              <a:buAutoNum type="arabicParenR"/>
            </a:pPr>
            <a:r>
              <a:rPr lang="ru-RU" sz="2400" dirty="0" smtClean="0">
                <a:solidFill>
                  <a:prstClr val="black"/>
                </a:solidFill>
              </a:rPr>
              <a:t>Ненадлежащий контроль за распространением идей радикализма, пропаганды насилия и жестокости в едином информационном пространстве Российской Федерации; </a:t>
            </a:r>
            <a:endParaRPr lang="ru-RU" sz="2400" dirty="0">
              <a:solidFill>
                <a:prstClr val="black"/>
              </a:solidFill>
            </a:endParaRPr>
          </a:p>
          <a:p>
            <a:pPr marL="457200" indent="-457200" algn="just">
              <a:buFontTx/>
              <a:buAutoNum type="arabicParenR"/>
            </a:pPr>
            <a:r>
              <a:rPr lang="ru-RU" sz="2400" dirty="0" smtClean="0">
                <a:solidFill>
                  <a:prstClr val="black"/>
                </a:solidFill>
              </a:rPr>
              <a:t>Недостаточно эффективная борьба с организованной преступностью и коррупцией, незаконным оборотом оружия, боеприпасов и взрывчатых веществ.</a:t>
            </a:r>
            <a:endParaRPr lang="ru-RU" sz="2400" dirty="0">
              <a:solidFill>
                <a:prstClr val="black"/>
              </a:solidFill>
            </a:endParaRPr>
          </a:p>
        </p:txBody>
      </p:sp>
    </p:spTree>
    <p:extLst>
      <p:ext uri="{BB962C8B-B14F-4D97-AF65-F5344CB8AC3E}">
        <p14:creationId xmlns:p14="http://schemas.microsoft.com/office/powerpoint/2010/main" val="908311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15</a:t>
            </a:fld>
            <a:endParaRPr lang="ru-RU" dirty="0">
              <a:solidFill>
                <a:srgbClr val="FFFFFF"/>
              </a:solidFill>
            </a:endParaRPr>
          </a:p>
        </p:txBody>
      </p:sp>
      <p:sp>
        <p:nvSpPr>
          <p:cNvPr id="7" name="Заголовок 6"/>
          <p:cNvSpPr>
            <a:spLocks noGrp="1"/>
          </p:cNvSpPr>
          <p:nvPr>
            <p:ph type="title"/>
          </p:nvPr>
        </p:nvSpPr>
        <p:spPr>
          <a:xfrm>
            <a:off x="432000" y="191069"/>
            <a:ext cx="11328000" cy="941695"/>
          </a:xfrm>
          <a:solidFill>
            <a:schemeClr val="bg2"/>
          </a:solidFill>
        </p:spPr>
        <p:txBody>
          <a:bodyPr/>
          <a:lstStyle/>
          <a:p>
            <a:pPr algn="ctr"/>
            <a:r>
              <a:rPr lang="ru-RU" dirty="0" smtClean="0"/>
              <a:t>Причины и условия, способствующие терроризму  в России </a:t>
            </a:r>
            <a:r>
              <a:rPr lang="ru-RU" dirty="0" smtClean="0">
                <a:solidFill>
                  <a:srgbClr val="C00000"/>
                </a:solidFill>
              </a:rPr>
              <a:t>(внешние факторы)</a:t>
            </a:r>
            <a:endParaRPr lang="ru-RU" dirty="0">
              <a:solidFill>
                <a:srgbClr val="C00000"/>
              </a:solidFill>
            </a:endParaRPr>
          </a:p>
        </p:txBody>
      </p:sp>
      <p:sp>
        <p:nvSpPr>
          <p:cNvPr id="8" name="Прямоугольник 7"/>
          <p:cNvSpPr/>
          <p:nvPr/>
        </p:nvSpPr>
        <p:spPr>
          <a:xfrm>
            <a:off x="382137" y="1119116"/>
            <a:ext cx="11464120" cy="522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gn="just">
              <a:buFontTx/>
              <a:buAutoNum type="arabicParenR"/>
            </a:pPr>
            <a:r>
              <a:rPr lang="ru-RU" sz="2400" dirty="0" smtClean="0">
                <a:solidFill>
                  <a:prstClr val="black"/>
                </a:solidFill>
              </a:rPr>
              <a:t>Попытки проникновения МТО в отдельные регионы Российской Федерации;</a:t>
            </a:r>
            <a:endParaRPr lang="ru-RU" sz="2400" dirty="0">
              <a:solidFill>
                <a:prstClr val="black"/>
              </a:solidFill>
            </a:endParaRPr>
          </a:p>
          <a:p>
            <a:pPr marL="457200" indent="-457200" algn="just">
              <a:buFontTx/>
              <a:buAutoNum type="arabicParenR"/>
            </a:pPr>
            <a:r>
              <a:rPr lang="ru-RU" sz="2400" dirty="0" smtClean="0">
                <a:solidFill>
                  <a:prstClr val="black"/>
                </a:solidFill>
              </a:rPr>
              <a:t>Наличие очагов террористической активности вблизи государственной границы Российской Федерации и границ ее союзников;</a:t>
            </a:r>
            <a:endParaRPr lang="ru-RU" sz="2400" dirty="0">
              <a:solidFill>
                <a:prstClr val="black"/>
              </a:solidFill>
            </a:endParaRPr>
          </a:p>
          <a:p>
            <a:pPr marL="457200" indent="-457200" algn="just">
              <a:buFontTx/>
              <a:buAutoNum type="arabicParenR"/>
            </a:pPr>
            <a:r>
              <a:rPr lang="ru-RU" sz="2400" dirty="0" smtClean="0">
                <a:solidFill>
                  <a:prstClr val="black"/>
                </a:solidFill>
              </a:rPr>
              <a:t>Наличие в иностранных государствах лагерей подготовки боевиков для международных террористических и экстремистских организаций, в том числе антироссийской направленности, а также теологических учебных заведений, распространяющих идеологию религиозного экстремизма;</a:t>
            </a:r>
            <a:endParaRPr lang="ru-RU" sz="2400" dirty="0">
              <a:solidFill>
                <a:prstClr val="black"/>
              </a:solidFill>
            </a:endParaRPr>
          </a:p>
          <a:p>
            <a:pPr marL="457200" indent="-457200" algn="just">
              <a:buFontTx/>
              <a:buAutoNum type="arabicParenR"/>
            </a:pPr>
            <a:r>
              <a:rPr lang="ru-RU" sz="2400" dirty="0" smtClean="0">
                <a:solidFill>
                  <a:prstClr val="black"/>
                </a:solidFill>
              </a:rPr>
              <a:t>Финансовая </a:t>
            </a:r>
            <a:r>
              <a:rPr lang="ru-RU" sz="2400" dirty="0">
                <a:solidFill>
                  <a:prstClr val="black"/>
                </a:solidFill>
              </a:rPr>
              <a:t>поддержка террористических и экстремистских </a:t>
            </a:r>
            <a:r>
              <a:rPr lang="ru-RU" sz="2400" dirty="0" smtClean="0">
                <a:solidFill>
                  <a:prstClr val="black"/>
                </a:solidFill>
              </a:rPr>
              <a:t>организаций, действующих на территории России, со </a:t>
            </a:r>
            <a:r>
              <a:rPr lang="ru-RU" sz="2400" dirty="0">
                <a:solidFill>
                  <a:prstClr val="black"/>
                </a:solidFill>
              </a:rPr>
              <a:t>стороны международных террористических и экстремистских организаций; </a:t>
            </a:r>
          </a:p>
          <a:p>
            <a:pPr marL="457200" indent="-457200" algn="just">
              <a:buFontTx/>
              <a:buAutoNum type="arabicParenR"/>
            </a:pPr>
            <a:r>
              <a:rPr lang="ru-RU" sz="2400" dirty="0" smtClean="0">
                <a:solidFill>
                  <a:prstClr val="black"/>
                </a:solidFill>
              </a:rPr>
              <a:t>Стремление ряда иностранных государств, в том числе в рамках осуществления антитеррористической деятельности, ослабить Российскую Федерацию и ее позицию в мире, установить свое политическое, экономическое или иное влияние в отдельных субъектах Российской Федерации</a:t>
            </a:r>
            <a:endParaRPr lang="ru-RU" sz="2400" dirty="0">
              <a:solidFill>
                <a:prstClr val="black"/>
              </a:solidFill>
            </a:endParaRPr>
          </a:p>
        </p:txBody>
      </p:sp>
    </p:spTree>
    <p:extLst>
      <p:ext uri="{BB962C8B-B14F-4D97-AF65-F5344CB8AC3E}">
        <p14:creationId xmlns:p14="http://schemas.microsoft.com/office/powerpoint/2010/main" val="4267293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16</a:t>
            </a:fld>
            <a:endParaRPr lang="ru-RU" dirty="0">
              <a:solidFill>
                <a:srgbClr val="FFFFFF"/>
              </a:solidFill>
            </a:endParaRPr>
          </a:p>
        </p:txBody>
      </p:sp>
      <p:sp>
        <p:nvSpPr>
          <p:cNvPr id="7" name="Заголовок 6"/>
          <p:cNvSpPr>
            <a:spLocks noGrp="1"/>
          </p:cNvSpPr>
          <p:nvPr>
            <p:ph type="title"/>
          </p:nvPr>
        </p:nvSpPr>
        <p:spPr>
          <a:xfrm>
            <a:off x="432000" y="191069"/>
            <a:ext cx="11328000" cy="723331"/>
          </a:xfrm>
          <a:solidFill>
            <a:schemeClr val="bg2"/>
          </a:solidFill>
        </p:spPr>
        <p:txBody>
          <a:bodyPr/>
          <a:lstStyle/>
          <a:p>
            <a:pPr algn="ctr"/>
            <a:r>
              <a:rPr lang="ru-RU" dirty="0" smtClean="0">
                <a:solidFill>
                  <a:srgbClr val="C00000"/>
                </a:solidFill>
              </a:rPr>
              <a:t>Внешние факторы </a:t>
            </a:r>
            <a:r>
              <a:rPr lang="ru-RU" dirty="0" smtClean="0">
                <a:solidFill>
                  <a:schemeClr val="tx1"/>
                </a:solidFill>
              </a:rPr>
              <a:t>(продолжение)</a:t>
            </a:r>
            <a:endParaRPr lang="ru-RU" dirty="0">
              <a:solidFill>
                <a:schemeClr val="tx1"/>
              </a:solidFill>
            </a:endParaRPr>
          </a:p>
        </p:txBody>
      </p:sp>
      <p:sp>
        <p:nvSpPr>
          <p:cNvPr id="8" name="Прямоугольник 7"/>
          <p:cNvSpPr/>
          <p:nvPr/>
        </p:nvSpPr>
        <p:spPr>
          <a:xfrm>
            <a:off x="382137" y="1241946"/>
            <a:ext cx="11464120" cy="5104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sz="2400" dirty="0" smtClean="0">
                <a:solidFill>
                  <a:prstClr val="black"/>
                </a:solidFill>
              </a:rPr>
              <a:t>6) Распространение идей терроризма и экстремизма через информационно-телекоммуникационную сеть «Интернет» и средства массовой информации;</a:t>
            </a:r>
            <a:endParaRPr lang="ru-RU" sz="2400" dirty="0">
              <a:solidFill>
                <a:prstClr val="black"/>
              </a:solidFill>
            </a:endParaRPr>
          </a:p>
          <a:p>
            <a:pPr algn="just"/>
            <a:r>
              <a:rPr lang="ru-RU" sz="2400" dirty="0" smtClean="0">
                <a:solidFill>
                  <a:prstClr val="black"/>
                </a:solidFill>
              </a:rPr>
              <a:t>7) Заинтересованность субъектов террористической деятельности в широком освещении своей деятельности в средствах массовой информации в целях получения наибольшего общественного резонанса;</a:t>
            </a:r>
            <a:endParaRPr lang="ru-RU" sz="2400" dirty="0">
              <a:solidFill>
                <a:prstClr val="black"/>
              </a:solidFill>
            </a:endParaRPr>
          </a:p>
          <a:p>
            <a:pPr algn="just"/>
            <a:r>
              <a:rPr lang="ru-RU" sz="2400" dirty="0" smtClean="0">
                <a:solidFill>
                  <a:prstClr val="black"/>
                </a:solidFill>
              </a:rPr>
              <a:t>8) Отсутствие в международном сообществе единого подхода к определению причин возникновения и распространения терроризма и его движущих сил, наличие двойных стандартов в правоприменительной практике в области борьбы с терроризмом;</a:t>
            </a:r>
            <a:endParaRPr lang="ru-RU" sz="2400" dirty="0">
              <a:solidFill>
                <a:prstClr val="black"/>
              </a:solidFill>
            </a:endParaRPr>
          </a:p>
          <a:p>
            <a:pPr algn="just"/>
            <a:r>
              <a:rPr lang="ru-RU" sz="2400" dirty="0" smtClean="0">
                <a:solidFill>
                  <a:prstClr val="black"/>
                </a:solidFill>
              </a:rPr>
              <a:t>9) Отсутствие единого антитеррористического информационного пространства на международном и национальном уровнях. </a:t>
            </a:r>
            <a:endParaRPr lang="ru-RU" sz="2400" dirty="0">
              <a:solidFill>
                <a:prstClr val="black"/>
              </a:solidFill>
            </a:endParaRPr>
          </a:p>
        </p:txBody>
      </p:sp>
    </p:spTree>
    <p:extLst>
      <p:ext uri="{BB962C8B-B14F-4D97-AF65-F5344CB8AC3E}">
        <p14:creationId xmlns:p14="http://schemas.microsoft.com/office/powerpoint/2010/main" val="821039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Финансирование терроризма ни одной стране в одиночку не перекрыть - Ритм  Евразии"/>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473" r="247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1" y="2156226"/>
            <a:ext cx="7125831" cy="1958400"/>
          </a:xfrm>
        </p:spPr>
        <p:txBody>
          <a:bodyPr/>
          <a:lstStyle/>
          <a:p>
            <a:r>
              <a:rPr lang="ru-RU" dirty="0"/>
              <a:t>3. Финансирование террористической деятельности</a:t>
            </a:r>
          </a:p>
        </p:txBody>
      </p:sp>
      <p:sp>
        <p:nvSpPr>
          <p:cNvPr id="9" name="Текст 8"/>
          <p:cNvSpPr>
            <a:spLocks noGrp="1"/>
          </p:cNvSpPr>
          <p:nvPr>
            <p:ph type="body" sz="quarter" idx="13"/>
          </p:nvPr>
        </p:nvSpPr>
        <p:spPr>
          <a:xfrm>
            <a:off x="-1" y="4110760"/>
            <a:ext cx="7178723" cy="1100565"/>
          </a:xfrm>
        </p:spPr>
        <p:txBody>
          <a:bodyPr/>
          <a:lstStyle/>
          <a:p>
            <a:r>
              <a:rPr lang="ru-RU" dirty="0"/>
              <a:t>Тема 2. Факторы, влияющие на распространение терроризма в России</a:t>
            </a:r>
          </a:p>
        </p:txBody>
      </p:sp>
      <p:sp>
        <p:nvSpPr>
          <p:cNvPr id="5" name="Нижний колонтитул 4"/>
          <p:cNvSpPr>
            <a:spLocks noGrp="1"/>
          </p:cNvSpPr>
          <p:nvPr>
            <p:ph type="ftr" sz="quarter" idx="11"/>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17</a:t>
            </a:fld>
            <a:endParaRPr lang="ru-RU" dirty="0">
              <a:solidFill>
                <a:srgbClr val="FFFFFF"/>
              </a:solidFill>
            </a:endParaRPr>
          </a:p>
        </p:txBody>
      </p:sp>
    </p:spTree>
    <p:extLst>
      <p:ext uri="{BB962C8B-B14F-4D97-AF65-F5344CB8AC3E}">
        <p14:creationId xmlns:p14="http://schemas.microsoft.com/office/powerpoint/2010/main" val="316697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160" r="1416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6"/>
          <p:cNvSpPr>
            <a:spLocks noGrp="1"/>
          </p:cNvSpPr>
          <p:nvPr>
            <p:ph type="title"/>
          </p:nvPr>
        </p:nvSpPr>
        <p:spPr>
          <a:solidFill>
            <a:schemeClr val="bg1"/>
          </a:solidFill>
        </p:spPr>
        <p:txBody>
          <a:bodyPr/>
          <a:lstStyle/>
          <a:p>
            <a:pPr algn="ctr"/>
            <a:r>
              <a:rPr lang="ru-RU" sz="3200" dirty="0" smtClean="0"/>
              <a:t>Понятие «финансирование терроризма»</a:t>
            </a:r>
            <a:endParaRPr lang="ru-RU" sz="3200" dirty="0"/>
          </a:p>
        </p:txBody>
      </p:sp>
      <p:sp>
        <p:nvSpPr>
          <p:cNvPr id="4" name="Текст 3"/>
          <p:cNvSpPr>
            <a:spLocks noGrp="1"/>
          </p:cNvSpPr>
          <p:nvPr>
            <p:ph type="body" sz="quarter" idx="32"/>
          </p:nvPr>
        </p:nvSpPr>
        <p:spPr>
          <a:xfrm>
            <a:off x="7111800" y="4787900"/>
            <a:ext cx="4648200" cy="848625"/>
          </a:xfrm>
          <a:solidFill>
            <a:schemeClr val="bg1">
              <a:lumMod val="95000"/>
              <a:alpha val="80000"/>
            </a:schemeClr>
          </a:solidFill>
        </p:spPr>
        <p:txBody>
          <a:bodyPr/>
          <a:lstStyle/>
          <a:p>
            <a:r>
              <a:rPr lang="ru-RU" dirty="0" smtClean="0">
                <a:solidFill>
                  <a:schemeClr val="tx1"/>
                </a:solidFill>
              </a:rPr>
              <a:t>Уголовный кодекс Российской Федерации, примечание к ст. 205.1 УК РФ</a:t>
            </a:r>
            <a:endParaRPr lang="ru-RU" dirty="0">
              <a:solidFill>
                <a:schemeClr val="tx1"/>
              </a:solidFill>
            </a:endParaRPr>
          </a:p>
        </p:txBody>
      </p:sp>
      <p:sp>
        <p:nvSpPr>
          <p:cNvPr id="2" name="Объект 1"/>
          <p:cNvSpPr>
            <a:spLocks noGrp="1"/>
          </p:cNvSpPr>
          <p:nvPr>
            <p:ph sz="half" idx="1"/>
          </p:nvPr>
        </p:nvSpPr>
        <p:spPr>
          <a:xfrm>
            <a:off x="380160" y="191069"/>
            <a:ext cx="5472000" cy="6155140"/>
          </a:xfrm>
        </p:spPr>
        <p:txBody>
          <a:bodyPr anchor="t"/>
          <a:lstStyle/>
          <a:p>
            <a:pPr marL="0" indent="457200" algn="just">
              <a:lnSpc>
                <a:spcPct val="100000"/>
              </a:lnSpc>
              <a:spcBef>
                <a:spcPts val="0"/>
              </a:spcBef>
              <a:buNone/>
            </a:pPr>
            <a:r>
              <a:rPr lang="ru-RU" sz="2000" dirty="0" smtClean="0">
                <a:solidFill>
                  <a:schemeClr val="tx1"/>
                </a:solidFill>
              </a:rPr>
              <a:t>ФИНАНСИРОВАНИЕ ТЕРРОРИЗМА – «предоставление </a:t>
            </a:r>
            <a:r>
              <a:rPr lang="ru-RU" sz="2000" dirty="0">
                <a:solidFill>
                  <a:schemeClr val="tx1"/>
                </a:solidFill>
              </a:rPr>
              <a:t>или сбор средств либо оказание финансовых услуг с осознанием того, что они предназначены для финансирования организации, подготовки или совершения хотя бы одного из преступлений, предусмотренных статьями 205, 205.1, 205.2, 205.3, 205.4, 205.5, 206, 208, 211, 220, 221, 277, 278, 279 и 360 настоящего Кодекса, либо для финансирования или иного материального обеспечения лица в целях совершения им хотя бы одного из этих преступлений, либо для обеспечения организованной группы, незаконного вооруженного формирования, преступного сообщества (преступной организации), созданных или создаваемых для совершения хотя бы одного из этих </a:t>
            </a:r>
            <a:r>
              <a:rPr lang="ru-RU" sz="2000" dirty="0" smtClean="0">
                <a:solidFill>
                  <a:schemeClr val="tx1"/>
                </a:solidFill>
              </a:rPr>
              <a:t>преступлений».</a:t>
            </a:r>
            <a:endParaRPr lang="ru-RU" sz="2000" dirty="0">
              <a:solidFill>
                <a:schemeClr val="tx1"/>
              </a:solidFill>
            </a:endParaRPr>
          </a:p>
        </p:txBody>
      </p:sp>
      <p:sp>
        <p:nvSpPr>
          <p:cNvPr id="6" name="Номер слайда 5"/>
          <p:cNvSpPr>
            <a:spLocks noGrp="1"/>
          </p:cNvSpPr>
          <p:nvPr>
            <p:ph type="sldNum" sz="quarter" idx="33"/>
          </p:nvPr>
        </p:nvSpPr>
        <p:spPr/>
        <p:txBody>
          <a:bodyPr/>
          <a:lstStyle/>
          <a:p>
            <a:fld id="{19B51A1E-902D-48AF-9020-955120F399B6}" type="slidenum">
              <a:rPr lang="ru-RU" smtClean="0">
                <a:solidFill>
                  <a:srgbClr val="FFFFFF"/>
                </a:solidFill>
              </a:rPr>
              <a:pPr/>
              <a:t>18</a:t>
            </a:fld>
            <a:endParaRPr lang="ru-RU" dirty="0">
              <a:solidFill>
                <a:srgbClr val="FFFFFF"/>
              </a:solidFill>
            </a:endParaRPr>
          </a:p>
        </p:txBody>
      </p:sp>
    </p:spTree>
    <p:extLst>
      <p:ext uri="{BB962C8B-B14F-4D97-AF65-F5344CB8AC3E}">
        <p14:creationId xmlns:p14="http://schemas.microsoft.com/office/powerpoint/2010/main" val="225945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19</a:t>
            </a:fld>
            <a:endParaRPr lang="ru-RU" dirty="0">
              <a:solidFill>
                <a:srgbClr val="FFFFFF"/>
              </a:solidFill>
            </a:endParaRPr>
          </a:p>
        </p:txBody>
      </p:sp>
      <p:sp>
        <p:nvSpPr>
          <p:cNvPr id="7" name="Заголовок 6"/>
          <p:cNvSpPr>
            <a:spLocks noGrp="1"/>
          </p:cNvSpPr>
          <p:nvPr>
            <p:ph type="title"/>
          </p:nvPr>
        </p:nvSpPr>
        <p:spPr>
          <a:xfrm>
            <a:off x="432000" y="300252"/>
            <a:ext cx="11328000" cy="668740"/>
          </a:xfrm>
          <a:solidFill>
            <a:schemeClr val="bg2"/>
          </a:solidFill>
        </p:spPr>
        <p:txBody>
          <a:bodyPr/>
          <a:lstStyle/>
          <a:p>
            <a:pPr algn="ctr"/>
            <a:r>
              <a:rPr lang="ru-RU" sz="3600" dirty="0" smtClean="0">
                <a:solidFill>
                  <a:schemeClr val="tx1"/>
                </a:solidFill>
              </a:rPr>
              <a:t>Классификация источников финансирования терроризма</a:t>
            </a:r>
            <a:endParaRPr lang="ru-RU" sz="3600" dirty="0">
              <a:solidFill>
                <a:schemeClr val="tx1"/>
              </a:solidFill>
            </a:endParaRPr>
          </a:p>
        </p:txBody>
      </p:sp>
      <p:sp>
        <p:nvSpPr>
          <p:cNvPr id="8" name="Прямоугольник 7"/>
          <p:cNvSpPr/>
          <p:nvPr/>
        </p:nvSpPr>
        <p:spPr>
          <a:xfrm>
            <a:off x="382137" y="1078174"/>
            <a:ext cx="11464120" cy="5104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ru-RU" sz="2400" dirty="0">
              <a:solidFill>
                <a:prstClr val="black"/>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01583143"/>
              </p:ext>
            </p:extLst>
          </p:nvPr>
        </p:nvGraphicFramePr>
        <p:xfrm>
          <a:off x="832512" y="1187352"/>
          <a:ext cx="10454186" cy="4763070"/>
        </p:xfrm>
        <a:graphic>
          <a:graphicData uri="http://schemas.openxmlformats.org/drawingml/2006/table">
            <a:tbl>
              <a:tblPr firstRow="1" bandRow="1">
                <a:tableStyleId>{D7AC3CCA-C797-4891-BE02-D94E43425B78}</a:tableStyleId>
              </a:tblPr>
              <a:tblGrid>
                <a:gridCol w="5227093"/>
                <a:gridCol w="5227093"/>
              </a:tblGrid>
              <a:tr h="793845">
                <a:tc gridSpan="2">
                  <a:txBody>
                    <a:bodyPr/>
                    <a:lstStyle/>
                    <a:p>
                      <a:pPr algn="ctr"/>
                      <a:r>
                        <a:rPr lang="ru-RU" sz="2800" b="1" dirty="0" smtClean="0"/>
                        <a:t>По географии возникновения</a:t>
                      </a:r>
                      <a:endParaRPr lang="ru-RU" sz="2800" b="1" dirty="0"/>
                    </a:p>
                  </a:txBody>
                  <a:tcPr/>
                </a:tc>
                <a:tc hMerge="1">
                  <a:txBody>
                    <a:bodyPr/>
                    <a:lstStyle/>
                    <a:p>
                      <a:endParaRPr lang="ru-RU" dirty="0"/>
                    </a:p>
                  </a:txBody>
                  <a:tcPr/>
                </a:tc>
              </a:tr>
              <a:tr h="793845">
                <a:tc>
                  <a:txBody>
                    <a:bodyPr/>
                    <a:lstStyle/>
                    <a:p>
                      <a:pPr algn="ctr"/>
                      <a:r>
                        <a:rPr lang="ru-RU" sz="2800" i="1" dirty="0" smtClean="0"/>
                        <a:t>Внешние </a:t>
                      </a:r>
                      <a:endParaRPr lang="ru-RU" sz="2800" i="1" dirty="0"/>
                    </a:p>
                  </a:txBody>
                  <a:tcPr/>
                </a:tc>
                <a:tc>
                  <a:txBody>
                    <a:bodyPr/>
                    <a:lstStyle/>
                    <a:p>
                      <a:pPr algn="ctr"/>
                      <a:r>
                        <a:rPr lang="ru-RU" sz="2800" i="1" dirty="0" smtClean="0"/>
                        <a:t>Внутренние </a:t>
                      </a:r>
                      <a:endParaRPr lang="ru-RU" sz="2800" i="1" dirty="0"/>
                    </a:p>
                  </a:txBody>
                  <a:tcPr/>
                </a:tc>
              </a:tr>
              <a:tr h="793845">
                <a:tc gridSpan="2">
                  <a:txBody>
                    <a:bodyPr/>
                    <a:lstStyle/>
                    <a:p>
                      <a:pPr algn="ctr"/>
                      <a:r>
                        <a:rPr lang="ru-RU" sz="2800" b="1" dirty="0" smtClean="0"/>
                        <a:t>С точки зрения законности финансирования</a:t>
                      </a:r>
                      <a:endParaRPr lang="ru-RU" sz="2800" b="1" dirty="0"/>
                    </a:p>
                  </a:txBody>
                  <a:tcPr/>
                </a:tc>
                <a:tc hMerge="1">
                  <a:txBody>
                    <a:bodyPr/>
                    <a:lstStyle/>
                    <a:p>
                      <a:endParaRPr lang="ru-RU" dirty="0"/>
                    </a:p>
                  </a:txBody>
                  <a:tcPr/>
                </a:tc>
              </a:tr>
              <a:tr h="793845">
                <a:tc>
                  <a:txBody>
                    <a:bodyPr/>
                    <a:lstStyle/>
                    <a:p>
                      <a:pPr algn="ctr"/>
                      <a:r>
                        <a:rPr lang="ru-RU" sz="2800" i="1" dirty="0" smtClean="0"/>
                        <a:t>Легальные </a:t>
                      </a:r>
                      <a:endParaRPr lang="ru-RU" sz="2800" i="1" dirty="0"/>
                    </a:p>
                  </a:txBody>
                  <a:tcPr/>
                </a:tc>
                <a:tc>
                  <a:txBody>
                    <a:bodyPr/>
                    <a:lstStyle/>
                    <a:p>
                      <a:pPr algn="ctr"/>
                      <a:r>
                        <a:rPr lang="ru-RU" sz="2800" i="1" dirty="0" smtClean="0"/>
                        <a:t>Нелегальные </a:t>
                      </a:r>
                      <a:endParaRPr lang="ru-RU" sz="2800" i="1" dirty="0"/>
                    </a:p>
                  </a:txBody>
                  <a:tcPr/>
                </a:tc>
              </a:tr>
              <a:tr h="793845">
                <a:tc gridSpan="2">
                  <a:txBody>
                    <a:bodyPr/>
                    <a:lstStyle/>
                    <a:p>
                      <a:pPr algn="ctr"/>
                      <a:r>
                        <a:rPr lang="ru-RU" sz="2800" b="1" dirty="0" smtClean="0"/>
                        <a:t>По времени действия</a:t>
                      </a:r>
                      <a:endParaRPr lang="ru-RU" sz="2800" b="1" dirty="0"/>
                    </a:p>
                  </a:txBody>
                  <a:tcPr/>
                </a:tc>
                <a:tc hMerge="1">
                  <a:txBody>
                    <a:bodyPr/>
                    <a:lstStyle/>
                    <a:p>
                      <a:endParaRPr lang="ru-RU" dirty="0"/>
                    </a:p>
                  </a:txBody>
                  <a:tcPr/>
                </a:tc>
              </a:tr>
              <a:tr h="793845">
                <a:tc>
                  <a:txBody>
                    <a:bodyPr/>
                    <a:lstStyle/>
                    <a:p>
                      <a:pPr algn="ctr"/>
                      <a:r>
                        <a:rPr lang="ru-RU" sz="2800" i="1" dirty="0" smtClean="0"/>
                        <a:t>Долговременные </a:t>
                      </a:r>
                      <a:endParaRPr lang="ru-RU" sz="2800" i="1" dirty="0"/>
                    </a:p>
                  </a:txBody>
                  <a:tcPr/>
                </a:tc>
                <a:tc>
                  <a:txBody>
                    <a:bodyPr/>
                    <a:lstStyle/>
                    <a:p>
                      <a:pPr algn="ctr"/>
                      <a:r>
                        <a:rPr lang="ru-RU" sz="2800" i="1" dirty="0" smtClean="0"/>
                        <a:t>Кратковременные </a:t>
                      </a:r>
                      <a:endParaRPr lang="ru-RU" sz="2800" i="1" dirty="0"/>
                    </a:p>
                  </a:txBody>
                  <a:tcPr/>
                </a:tc>
              </a:tr>
            </a:tbl>
          </a:graphicData>
        </a:graphic>
      </p:graphicFrame>
    </p:spTree>
    <p:extLst>
      <p:ext uri="{BB962C8B-B14F-4D97-AF65-F5344CB8AC3E}">
        <p14:creationId xmlns:p14="http://schemas.microsoft.com/office/powerpoint/2010/main" val="162345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терроризм - Сток картинки - iStock"/>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696" r="166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a:extLst>
              <a:ext uri="{FF2B5EF4-FFF2-40B4-BE49-F238E27FC236}">
                <a16:creationId xmlns:a16="http://schemas.microsoft.com/office/drawing/2014/main" xmlns="" id="{D355C61F-C8F1-4977-8E1F-F16C0D9EA88C}"/>
              </a:ext>
            </a:extLst>
          </p:cNvPr>
          <p:cNvSpPr>
            <a:spLocks noGrp="1"/>
          </p:cNvSpPr>
          <p:nvPr>
            <p:ph sz="half" idx="1"/>
          </p:nvPr>
        </p:nvSpPr>
        <p:spPr>
          <a:xfrm>
            <a:off x="750627" y="368489"/>
            <a:ext cx="5199797" cy="6018663"/>
          </a:xfrm>
          <a:solidFill>
            <a:schemeClr val="bg1">
              <a:lumMod val="95000"/>
            </a:schemeClr>
          </a:solidFill>
        </p:spPr>
        <p:txBody>
          <a:bodyPr rtlCol="0" anchor="t"/>
          <a:lstStyle/>
          <a:p>
            <a:pPr marL="0" indent="0">
              <a:buNone/>
            </a:pPr>
            <a:r>
              <a:rPr lang="ru-RU" sz="3200" dirty="0" smtClean="0">
                <a:solidFill>
                  <a:schemeClr val="tx2">
                    <a:lumMod val="50000"/>
                  </a:schemeClr>
                </a:solidFill>
              </a:rPr>
              <a:t>1. Комплекс факторов, влияющих </a:t>
            </a:r>
            <a:r>
              <a:rPr lang="ru-RU" sz="3200" dirty="0">
                <a:solidFill>
                  <a:schemeClr val="tx2">
                    <a:lumMod val="50000"/>
                  </a:schemeClr>
                </a:solidFill>
              </a:rPr>
              <a:t>на распространение терроризма в России.</a:t>
            </a:r>
          </a:p>
          <a:p>
            <a:pPr marL="0" indent="0">
              <a:buNone/>
            </a:pPr>
            <a:r>
              <a:rPr lang="ru-RU" sz="3200" dirty="0" smtClean="0">
                <a:solidFill>
                  <a:schemeClr val="tx2">
                    <a:lumMod val="50000"/>
                  </a:schemeClr>
                </a:solidFill>
              </a:rPr>
              <a:t>2. Причины и условия (внутренние и внешние факторы) терроризма в России</a:t>
            </a:r>
          </a:p>
          <a:p>
            <a:pPr marL="0" indent="0">
              <a:buNone/>
            </a:pPr>
            <a:r>
              <a:rPr lang="ru-RU" sz="3200" dirty="0" smtClean="0">
                <a:solidFill>
                  <a:schemeClr val="tx2">
                    <a:lumMod val="50000"/>
                  </a:schemeClr>
                </a:solidFill>
              </a:rPr>
              <a:t>3. Финансирование террористической деятельности</a:t>
            </a:r>
          </a:p>
          <a:p>
            <a:pPr marL="0" indent="0" rtl="0">
              <a:buNone/>
            </a:pPr>
            <a:endParaRPr lang="ru-RU" sz="3600" dirty="0"/>
          </a:p>
        </p:txBody>
      </p:sp>
      <p:sp>
        <p:nvSpPr>
          <p:cNvPr id="20" name="Прямоугольник 19" descr="Контрастный блок">
            <a:extLst>
              <a:ext uri="{FF2B5EF4-FFF2-40B4-BE49-F238E27FC236}">
                <a16:creationId xmlns:a16="http://schemas.microsoft.com/office/drawing/2014/main" xmlns=""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dirty="0"/>
          </a:p>
        </p:txBody>
      </p:sp>
      <p:sp>
        <p:nvSpPr>
          <p:cNvPr id="2" name="Заголовок 1">
            <a:extLst>
              <a:ext uri="{FF2B5EF4-FFF2-40B4-BE49-F238E27FC236}">
                <a16:creationId xmlns:a16="http://schemas.microsoft.com/office/drawing/2014/main" xmlns="" id="{3560F281-4FF6-4617-A809-AC9C15ECF18A}"/>
              </a:ext>
            </a:extLst>
          </p:cNvPr>
          <p:cNvSpPr>
            <a:spLocks noGrp="1"/>
          </p:cNvSpPr>
          <p:nvPr>
            <p:ph type="title"/>
          </p:nvPr>
        </p:nvSpPr>
        <p:spPr/>
        <p:txBody>
          <a:bodyPr rtlCol="0"/>
          <a:lstStyle/>
          <a:p>
            <a:pPr rtl="0"/>
            <a:r>
              <a:rPr lang="ru-RU" sz="4400" dirty="0" smtClean="0"/>
              <a:t>Вопросы лекции</a:t>
            </a:r>
            <a:endParaRPr lang="ru-RU" sz="4400" dirty="0"/>
          </a:p>
        </p:txBody>
      </p:sp>
      <p:sp>
        <p:nvSpPr>
          <p:cNvPr id="3" name="Текст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7111800" y="4787900"/>
            <a:ext cx="4648200" cy="875922"/>
          </a:xfrm>
        </p:spPr>
        <p:txBody>
          <a:bodyPr rtlCol="0"/>
          <a:lstStyle/>
          <a:p>
            <a:r>
              <a:rPr lang="ru-RU" dirty="0"/>
              <a:t>Тема 2. </a:t>
            </a:r>
            <a:r>
              <a:rPr lang="ru-RU" dirty="0" smtClean="0"/>
              <a:t>Факторы</a:t>
            </a:r>
            <a:r>
              <a:rPr lang="ru-RU" dirty="0"/>
              <a:t>, влияющие на распространение терроризма в России.</a:t>
            </a:r>
          </a:p>
        </p:txBody>
      </p:sp>
      <p:sp>
        <p:nvSpPr>
          <p:cNvPr id="6" name="Номер слайда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ru-RU" smtClean="0"/>
              <a:pPr rtl="0"/>
              <a:t>2</a:t>
            </a:fld>
            <a:endParaRPr lang="ru-RU" dirty="0"/>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20</a:t>
            </a:fld>
            <a:endParaRPr lang="ru-RU" dirty="0">
              <a:solidFill>
                <a:srgbClr val="FFFFFF"/>
              </a:solidFill>
            </a:endParaRPr>
          </a:p>
        </p:txBody>
      </p:sp>
      <p:sp>
        <p:nvSpPr>
          <p:cNvPr id="7" name="Заголовок 6"/>
          <p:cNvSpPr>
            <a:spLocks noGrp="1"/>
          </p:cNvSpPr>
          <p:nvPr>
            <p:ph type="title"/>
          </p:nvPr>
        </p:nvSpPr>
        <p:spPr>
          <a:xfrm>
            <a:off x="432000" y="191069"/>
            <a:ext cx="11328000" cy="1146412"/>
          </a:xfrm>
          <a:solidFill>
            <a:schemeClr val="bg2"/>
          </a:solidFill>
        </p:spPr>
        <p:txBody>
          <a:bodyPr/>
          <a:lstStyle/>
          <a:p>
            <a:pPr algn="ctr"/>
            <a:r>
              <a:rPr lang="ru-RU" dirty="0" smtClean="0"/>
              <a:t>К основным </a:t>
            </a:r>
            <a:r>
              <a:rPr lang="ru-RU" dirty="0" smtClean="0">
                <a:solidFill>
                  <a:srgbClr val="C00000"/>
                </a:solidFill>
              </a:rPr>
              <a:t>внешним источникам</a:t>
            </a:r>
            <a:r>
              <a:rPr lang="ru-RU" dirty="0" smtClean="0"/>
              <a:t> финансирования террористической деятельности относятся:</a:t>
            </a:r>
            <a:endParaRPr lang="ru-RU" dirty="0"/>
          </a:p>
        </p:txBody>
      </p:sp>
      <p:sp>
        <p:nvSpPr>
          <p:cNvPr id="8" name="Прямоугольник 7"/>
          <p:cNvSpPr/>
          <p:nvPr/>
        </p:nvSpPr>
        <p:spPr>
          <a:xfrm>
            <a:off x="382137" y="1514901"/>
            <a:ext cx="6182436" cy="4790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ü"/>
            </a:pPr>
            <a:r>
              <a:rPr lang="ru-RU" sz="2000" dirty="0" smtClean="0">
                <a:solidFill>
                  <a:prstClr val="black"/>
                </a:solidFill>
              </a:rPr>
              <a:t>Денежные средства, легально поступающие от зарубежных международных националистических и религиозных центров под видом гуманитарной помощи, а также в виде инвестиций в образовательные программы и в строительство религиозных и культурных учреждений;</a:t>
            </a:r>
          </a:p>
          <a:p>
            <a:pPr marL="342900" indent="-342900" algn="just">
              <a:buFont typeface="Wingdings" panose="05000000000000000000" pitchFamily="2" charset="2"/>
              <a:buChar char="ü"/>
            </a:pPr>
            <a:r>
              <a:rPr lang="ru-RU" sz="2000" dirty="0" smtClean="0">
                <a:solidFill>
                  <a:prstClr val="black"/>
                </a:solidFill>
              </a:rPr>
              <a:t>Легальные поступления от некоммерческих организаций и фондов, в </a:t>
            </a:r>
            <a:r>
              <a:rPr lang="ru-RU" sz="2000" dirty="0" err="1" smtClean="0">
                <a:solidFill>
                  <a:prstClr val="black"/>
                </a:solidFill>
              </a:rPr>
              <a:t>т.ч</a:t>
            </a:r>
            <a:r>
              <a:rPr lang="ru-RU" sz="2000" dirty="0" smtClean="0">
                <a:solidFill>
                  <a:prstClr val="black"/>
                </a:solidFill>
              </a:rPr>
              <a:t>. благотворительных и гуманитарных;</a:t>
            </a:r>
          </a:p>
          <a:p>
            <a:pPr marL="342900" indent="-342900" algn="just">
              <a:buFont typeface="Wingdings" panose="05000000000000000000" pitchFamily="2" charset="2"/>
              <a:buChar char="ü"/>
            </a:pPr>
            <a:r>
              <a:rPr lang="ru-RU" sz="2000" dirty="0" smtClean="0">
                <a:solidFill>
                  <a:prstClr val="black"/>
                </a:solidFill>
              </a:rPr>
              <a:t>Нелегальная финансовая помощь от международных террористических и экстремистских организаций</a:t>
            </a:r>
          </a:p>
          <a:p>
            <a:pPr indent="457200" algn="just"/>
            <a:endParaRPr lang="ru-RU" sz="2800" dirty="0" smtClean="0">
              <a:solidFill>
                <a:prstClr val="black"/>
              </a:solidFill>
            </a:endParaRPr>
          </a:p>
        </p:txBody>
      </p:sp>
      <p:pic>
        <p:nvPicPr>
          <p:cNvPr id="9218" name="Picture 2" descr="Владимирец скрыл от полиции финансирование терроризма | SM.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865" y="1555844"/>
            <a:ext cx="4798562" cy="313898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924865" y="4694830"/>
            <a:ext cx="4798562"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38232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21</a:t>
            </a:fld>
            <a:endParaRPr lang="ru-RU" dirty="0">
              <a:solidFill>
                <a:srgbClr val="FFFFFF"/>
              </a:solidFill>
            </a:endParaRPr>
          </a:p>
        </p:txBody>
      </p:sp>
      <p:sp>
        <p:nvSpPr>
          <p:cNvPr id="7" name="Заголовок 6"/>
          <p:cNvSpPr>
            <a:spLocks noGrp="1"/>
          </p:cNvSpPr>
          <p:nvPr>
            <p:ph type="title"/>
          </p:nvPr>
        </p:nvSpPr>
        <p:spPr>
          <a:xfrm>
            <a:off x="432000" y="191069"/>
            <a:ext cx="11328000" cy="1146412"/>
          </a:xfrm>
          <a:solidFill>
            <a:schemeClr val="bg2"/>
          </a:solidFill>
        </p:spPr>
        <p:txBody>
          <a:bodyPr/>
          <a:lstStyle/>
          <a:p>
            <a:pPr algn="ctr"/>
            <a:r>
              <a:rPr lang="ru-RU" dirty="0" smtClean="0"/>
              <a:t>Основные методы финансирования субъектов террористической деятельности</a:t>
            </a:r>
            <a:endParaRPr lang="ru-RU" dirty="0"/>
          </a:p>
        </p:txBody>
      </p:sp>
      <p:graphicFrame>
        <p:nvGraphicFramePr>
          <p:cNvPr id="2" name="Схема 1"/>
          <p:cNvGraphicFramePr/>
          <p:nvPr>
            <p:extLst>
              <p:ext uri="{D42A27DB-BD31-4B8C-83A1-F6EECF244321}">
                <p14:modId xmlns:p14="http://schemas.microsoft.com/office/powerpoint/2010/main" val="3470392432"/>
              </p:ext>
            </p:extLst>
          </p:nvPr>
        </p:nvGraphicFramePr>
        <p:xfrm>
          <a:off x="382137" y="1514901"/>
          <a:ext cx="11464120" cy="4790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269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22</a:t>
            </a:fld>
            <a:endParaRPr lang="ru-RU" dirty="0">
              <a:solidFill>
                <a:srgbClr val="FFFFFF"/>
              </a:solidFill>
            </a:endParaRPr>
          </a:p>
        </p:txBody>
      </p:sp>
      <p:sp>
        <p:nvSpPr>
          <p:cNvPr id="7" name="Заголовок 6"/>
          <p:cNvSpPr>
            <a:spLocks noGrp="1"/>
          </p:cNvSpPr>
          <p:nvPr>
            <p:ph type="title"/>
          </p:nvPr>
        </p:nvSpPr>
        <p:spPr>
          <a:xfrm>
            <a:off x="432000" y="191069"/>
            <a:ext cx="11328000" cy="736979"/>
          </a:xfrm>
          <a:solidFill>
            <a:schemeClr val="bg2"/>
          </a:solidFill>
        </p:spPr>
        <p:txBody>
          <a:bodyPr/>
          <a:lstStyle/>
          <a:p>
            <a:pPr algn="ctr"/>
            <a:r>
              <a:rPr lang="ru-RU" sz="2800" dirty="0" smtClean="0">
                <a:solidFill>
                  <a:srgbClr val="C00000"/>
                </a:solidFill>
              </a:rPr>
              <a:t>Внутренние источники</a:t>
            </a:r>
            <a:r>
              <a:rPr lang="ru-RU" sz="2800" dirty="0" smtClean="0"/>
              <a:t> финансирования террористической деятельности</a:t>
            </a:r>
            <a:endParaRPr lang="ru-RU" sz="2800" dirty="0"/>
          </a:p>
        </p:txBody>
      </p:sp>
      <p:sp>
        <p:nvSpPr>
          <p:cNvPr id="8" name="Прямоугольник 7"/>
          <p:cNvSpPr/>
          <p:nvPr/>
        </p:nvSpPr>
        <p:spPr>
          <a:xfrm>
            <a:off x="382137" y="996287"/>
            <a:ext cx="11464120" cy="5308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ü"/>
            </a:pPr>
            <a:r>
              <a:rPr lang="ru-RU" sz="2000" b="1" dirty="0" smtClean="0">
                <a:solidFill>
                  <a:prstClr val="black"/>
                </a:solidFill>
              </a:rPr>
              <a:t>Преимущественно </a:t>
            </a:r>
            <a:r>
              <a:rPr lang="ru-RU" sz="2000" b="1" dirty="0" smtClean="0">
                <a:solidFill>
                  <a:prstClr val="black"/>
                </a:solidFill>
              </a:rPr>
              <a:t>связаны с наиболее прибыльными видами противоправной деятельности:</a:t>
            </a:r>
          </a:p>
          <a:p>
            <a:pPr marL="514350" indent="-514350" algn="just">
              <a:buFont typeface="+mj-lt"/>
              <a:buAutoNum type="arabicPeriod"/>
            </a:pPr>
            <a:r>
              <a:rPr lang="ru-RU" sz="2000" dirty="0" smtClean="0">
                <a:solidFill>
                  <a:prstClr val="black"/>
                </a:solidFill>
              </a:rPr>
              <a:t>Незаконный оборот наркотиков;</a:t>
            </a:r>
          </a:p>
          <a:p>
            <a:pPr marL="514350" indent="-514350" algn="just">
              <a:buFont typeface="+mj-lt"/>
              <a:buAutoNum type="arabicPeriod"/>
            </a:pPr>
            <a:r>
              <a:rPr lang="ru-RU" sz="2000" dirty="0" smtClean="0">
                <a:solidFill>
                  <a:prstClr val="black"/>
                </a:solidFill>
              </a:rPr>
              <a:t>Незаконный оборот оружия и боеприпасов;</a:t>
            </a:r>
          </a:p>
          <a:p>
            <a:pPr marL="514350" indent="-514350" algn="just">
              <a:buFont typeface="+mj-lt"/>
              <a:buAutoNum type="arabicPeriod"/>
            </a:pPr>
            <a:r>
              <a:rPr lang="ru-RU" sz="2000" dirty="0" smtClean="0">
                <a:solidFill>
                  <a:prstClr val="black"/>
                </a:solidFill>
              </a:rPr>
              <a:t>Похищение людей, работорговля;</a:t>
            </a:r>
          </a:p>
          <a:p>
            <a:pPr marL="514350" indent="-514350" algn="just">
              <a:buFont typeface="+mj-lt"/>
              <a:buAutoNum type="arabicPeriod"/>
            </a:pPr>
            <a:r>
              <a:rPr lang="ru-RU" sz="2000" dirty="0" smtClean="0">
                <a:solidFill>
                  <a:prstClr val="black"/>
                </a:solidFill>
              </a:rPr>
              <a:t>Присвоение и хищение бюджетных средств;</a:t>
            </a:r>
          </a:p>
          <a:p>
            <a:pPr marL="514350" indent="-514350" algn="just">
              <a:buFont typeface="+mj-lt"/>
              <a:buAutoNum type="arabicPeriod"/>
            </a:pPr>
            <a:r>
              <a:rPr lang="ru-RU" sz="2000" dirty="0" smtClean="0">
                <a:solidFill>
                  <a:prstClr val="black"/>
                </a:solidFill>
              </a:rPr>
              <a:t>Мошеннические операции в банковском секторе (использование поддельных векселей, получение заведомо невозвратных кредитов, хищение денежных средств из банковских учреждений путем неправомерного доступа к компьютерной информации и др.);</a:t>
            </a:r>
          </a:p>
          <a:p>
            <a:pPr marL="514350" indent="-514350" algn="just">
              <a:buFont typeface="+mj-lt"/>
              <a:buAutoNum type="arabicPeriod"/>
            </a:pPr>
            <a:r>
              <a:rPr lang="ru-RU" sz="2000" dirty="0" smtClean="0">
                <a:solidFill>
                  <a:prstClr val="black"/>
                </a:solidFill>
              </a:rPr>
              <a:t>Совершение налоговых правонарушений;</a:t>
            </a:r>
          </a:p>
          <a:p>
            <a:pPr marL="514350" indent="-514350" algn="just">
              <a:buFont typeface="+mj-lt"/>
              <a:buAutoNum type="arabicPeriod"/>
            </a:pPr>
            <a:r>
              <a:rPr lang="ru-RU" sz="2000" dirty="0" smtClean="0">
                <a:solidFill>
                  <a:prstClr val="black"/>
                </a:solidFill>
              </a:rPr>
              <a:t>Фальшивомонетничество;</a:t>
            </a:r>
          </a:p>
          <a:p>
            <a:pPr marL="514350" indent="-514350" algn="just">
              <a:buFont typeface="+mj-lt"/>
              <a:buAutoNum type="arabicPeriod"/>
            </a:pPr>
            <a:r>
              <a:rPr lang="ru-RU" sz="2000" dirty="0" smtClean="0">
                <a:solidFill>
                  <a:prstClr val="black"/>
                </a:solidFill>
              </a:rPr>
              <a:t>Вымогательство денежных средств у коммерческих организаций и физических лиц;</a:t>
            </a:r>
          </a:p>
          <a:p>
            <a:pPr marL="514350" indent="-514350" algn="just">
              <a:buFont typeface="+mj-lt"/>
              <a:buAutoNum type="arabicPeriod"/>
            </a:pPr>
            <a:r>
              <a:rPr lang="ru-RU" sz="2000" dirty="0" smtClean="0">
                <a:solidFill>
                  <a:prstClr val="black"/>
                </a:solidFill>
              </a:rPr>
              <a:t>Доходы от незаконного нефтяного бизнеса;</a:t>
            </a:r>
          </a:p>
          <a:p>
            <a:pPr marL="514350" indent="-514350" algn="just">
              <a:buFont typeface="+mj-lt"/>
              <a:buAutoNum type="arabicPeriod"/>
            </a:pPr>
            <a:r>
              <a:rPr lang="ru-RU" sz="2000" dirty="0" smtClean="0">
                <a:solidFill>
                  <a:prstClr val="black"/>
                </a:solidFill>
              </a:rPr>
              <a:t>Производство фальсифицированной и контрафактной продукции;</a:t>
            </a:r>
          </a:p>
          <a:p>
            <a:pPr marL="514350" indent="-514350" algn="just">
              <a:buFont typeface="+mj-lt"/>
              <a:buAutoNum type="arabicPeriod"/>
            </a:pPr>
            <a:r>
              <a:rPr lang="ru-RU" sz="2000" dirty="0" smtClean="0">
                <a:solidFill>
                  <a:prstClr val="black"/>
                </a:solidFill>
              </a:rPr>
              <a:t>Контрабанда.</a:t>
            </a:r>
          </a:p>
          <a:p>
            <a:pPr marL="342900" indent="-342900" algn="just">
              <a:buFont typeface="Wingdings" panose="05000000000000000000" pitchFamily="2" charset="2"/>
              <a:buChar char="ü"/>
            </a:pPr>
            <a:r>
              <a:rPr lang="ru-RU" sz="2000" dirty="0" smtClean="0">
                <a:solidFill>
                  <a:prstClr val="black"/>
                </a:solidFill>
              </a:rPr>
              <a:t>Кроме того, имеются примеры </a:t>
            </a:r>
            <a:r>
              <a:rPr lang="ru-RU" sz="2000" b="1" dirty="0" smtClean="0">
                <a:solidFill>
                  <a:prstClr val="black"/>
                </a:solidFill>
              </a:rPr>
              <a:t>создания легальных коммерческих</a:t>
            </a:r>
            <a:r>
              <a:rPr lang="ru-RU" sz="2000" dirty="0" smtClean="0">
                <a:solidFill>
                  <a:prstClr val="black"/>
                </a:solidFill>
              </a:rPr>
              <a:t> </a:t>
            </a:r>
            <a:r>
              <a:rPr lang="ru-RU" sz="2000" b="1" dirty="0" smtClean="0">
                <a:solidFill>
                  <a:prstClr val="black"/>
                </a:solidFill>
              </a:rPr>
              <a:t>структур</a:t>
            </a:r>
            <a:r>
              <a:rPr lang="ru-RU" sz="2000" dirty="0" smtClean="0">
                <a:solidFill>
                  <a:prstClr val="black"/>
                </a:solidFill>
              </a:rPr>
              <a:t>, часть прибыли которых направляется на финансирование террористической деятельности</a:t>
            </a:r>
          </a:p>
          <a:p>
            <a:pPr marL="514350" indent="-514350" algn="just">
              <a:buFont typeface="Wingdings" panose="05000000000000000000" pitchFamily="2" charset="2"/>
              <a:buChar char="ü"/>
            </a:pPr>
            <a:endParaRPr lang="ru-RU" sz="2400" dirty="0" smtClean="0">
              <a:solidFill>
                <a:prstClr val="black"/>
              </a:solidFill>
            </a:endParaRPr>
          </a:p>
          <a:p>
            <a:pPr indent="457200" algn="just"/>
            <a:endParaRPr lang="ru-RU" sz="2400" dirty="0" smtClean="0">
              <a:solidFill>
                <a:prstClr val="black"/>
              </a:solidFill>
            </a:endParaRPr>
          </a:p>
        </p:txBody>
      </p:sp>
    </p:spTree>
    <p:extLst>
      <p:ext uri="{BB962C8B-B14F-4D97-AF65-F5344CB8AC3E}">
        <p14:creationId xmlns:p14="http://schemas.microsoft.com/office/powerpoint/2010/main" val="3903263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Депутаты рассмотрели законопроект, направленный на противодействие  финансированию терроризма - Новости Кыргызстана"/>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753" b="17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5"/>
          </p:nvPr>
        </p:nvSpPr>
        <p:spPr/>
        <p:txBody>
          <a:bodyPr/>
          <a:lstStyle/>
          <a:p>
            <a:fld id="{19B51A1E-902D-48AF-9020-955120F399B6}" type="slidenum">
              <a:rPr lang="ru-RU" smtClean="0">
                <a:solidFill>
                  <a:srgbClr val="FFFFFF"/>
                </a:solidFill>
              </a:rPr>
              <a:pPr/>
              <a:t>23</a:t>
            </a:fld>
            <a:endParaRPr lang="ru-RU" dirty="0">
              <a:solidFill>
                <a:srgbClr val="FFFFFF"/>
              </a:solidFill>
            </a:endParaRPr>
          </a:p>
        </p:txBody>
      </p:sp>
      <p:sp>
        <p:nvSpPr>
          <p:cNvPr id="11" name="Прямоугольник 10"/>
          <p:cNvSpPr/>
          <p:nvPr/>
        </p:nvSpPr>
        <p:spPr>
          <a:xfrm>
            <a:off x="395785" y="4612942"/>
            <a:ext cx="11395881" cy="21426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lgn="just"/>
            <a:r>
              <a:rPr lang="ru-RU" sz="2400" dirty="0" smtClean="0">
                <a:solidFill>
                  <a:schemeClr val="tx1"/>
                </a:solidFill>
              </a:rPr>
              <a:t>Знание и учет комплекса упомянутых факторов, как внешних, так и внутренних, является необходимым условием оценки опасности рассматриваемого социально-политического и криминального явления и выработки адекватных мер противодействия ему.</a:t>
            </a:r>
            <a:endParaRPr lang="ru-RU" sz="2400" dirty="0">
              <a:solidFill>
                <a:schemeClr val="tx1"/>
              </a:solidFill>
            </a:endParaRPr>
          </a:p>
        </p:txBody>
      </p:sp>
    </p:spTree>
    <p:extLst>
      <p:ext uri="{BB962C8B-B14F-4D97-AF65-F5344CB8AC3E}">
        <p14:creationId xmlns:p14="http://schemas.microsoft.com/office/powerpoint/2010/main" val="2681232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24</a:t>
            </a:fld>
            <a:endParaRPr lang="ru-RU" dirty="0">
              <a:solidFill>
                <a:srgbClr val="FFFFFF"/>
              </a:solidFill>
            </a:endParaRPr>
          </a:p>
        </p:txBody>
      </p:sp>
      <p:sp>
        <p:nvSpPr>
          <p:cNvPr id="7" name="Заголовок 6"/>
          <p:cNvSpPr>
            <a:spLocks noGrp="1"/>
          </p:cNvSpPr>
          <p:nvPr>
            <p:ph type="title"/>
          </p:nvPr>
        </p:nvSpPr>
        <p:spPr>
          <a:xfrm>
            <a:off x="432000" y="300252"/>
            <a:ext cx="11328000" cy="668740"/>
          </a:xfrm>
          <a:solidFill>
            <a:schemeClr val="bg2"/>
          </a:solidFill>
        </p:spPr>
        <p:txBody>
          <a:bodyPr/>
          <a:lstStyle/>
          <a:p>
            <a:pPr algn="ctr"/>
            <a:r>
              <a:rPr lang="ru-RU" i="1" dirty="0"/>
              <a:t>Контрольные вопросы по теме:</a:t>
            </a:r>
          </a:p>
        </p:txBody>
      </p:sp>
      <p:sp>
        <p:nvSpPr>
          <p:cNvPr id="8" name="Прямоугольник 7"/>
          <p:cNvSpPr/>
          <p:nvPr/>
        </p:nvSpPr>
        <p:spPr>
          <a:xfrm>
            <a:off x="641445" y="982639"/>
            <a:ext cx="11027391" cy="5322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gn="just">
              <a:buFont typeface="+mj-lt"/>
              <a:buAutoNum type="arabicPeriod"/>
            </a:pPr>
            <a:r>
              <a:rPr lang="ru-RU" sz="2800" dirty="0" smtClean="0">
                <a:solidFill>
                  <a:schemeClr val="tx1"/>
                </a:solidFill>
              </a:rPr>
              <a:t>Назовите и раскройте факторы, способствующие сохранению террористических угроз в Российской Федерации.</a:t>
            </a:r>
            <a:endParaRPr lang="ru-RU" sz="2800" dirty="0">
              <a:solidFill>
                <a:schemeClr val="tx1"/>
              </a:solidFill>
            </a:endParaRPr>
          </a:p>
          <a:p>
            <a:pPr marL="457200" indent="-457200" algn="just">
              <a:buFont typeface="+mj-lt"/>
              <a:buAutoNum type="arabicPeriod"/>
            </a:pPr>
            <a:r>
              <a:rPr lang="ru-RU" sz="2800" dirty="0" smtClean="0">
                <a:solidFill>
                  <a:schemeClr val="tx1"/>
                </a:solidFill>
              </a:rPr>
              <a:t>Охарактеризуйте особенности деятельности международных террористических организаций.</a:t>
            </a:r>
            <a:endParaRPr lang="ru-RU" sz="2800" dirty="0">
              <a:solidFill>
                <a:schemeClr val="tx1"/>
              </a:solidFill>
            </a:endParaRPr>
          </a:p>
          <a:p>
            <a:pPr marL="457200" indent="-457200" algn="just">
              <a:buFont typeface="+mj-lt"/>
              <a:buAutoNum type="arabicPeriod"/>
            </a:pPr>
            <a:r>
              <a:rPr lang="ru-RU" sz="2800" dirty="0" smtClean="0">
                <a:solidFill>
                  <a:schemeClr val="tx1"/>
                </a:solidFill>
              </a:rPr>
              <a:t>Перечислите и раскройте направления, </a:t>
            </a:r>
            <a:r>
              <a:rPr lang="ru-RU" sz="2800" dirty="0" err="1" smtClean="0">
                <a:solidFill>
                  <a:schemeClr val="tx1"/>
                </a:solidFill>
              </a:rPr>
              <a:t>заачи</a:t>
            </a:r>
            <a:r>
              <a:rPr lang="ru-RU" sz="2800" dirty="0" smtClean="0">
                <a:solidFill>
                  <a:schemeClr val="tx1"/>
                </a:solidFill>
              </a:rPr>
              <a:t> и формы антироссийской деятельности международных террористических организаций.</a:t>
            </a:r>
            <a:endParaRPr lang="ru-RU" sz="2800" dirty="0">
              <a:solidFill>
                <a:schemeClr val="tx1"/>
              </a:solidFill>
            </a:endParaRPr>
          </a:p>
          <a:p>
            <a:pPr marL="457200" indent="-457200" algn="just">
              <a:buFont typeface="+mj-lt"/>
              <a:buAutoNum type="arabicPeriod"/>
            </a:pPr>
            <a:r>
              <a:rPr lang="ru-RU" sz="2800" dirty="0" smtClean="0">
                <a:solidFill>
                  <a:schemeClr val="tx1"/>
                </a:solidFill>
              </a:rPr>
              <a:t>Раскройте классификацию источников финансирования террористической деятельности.</a:t>
            </a:r>
            <a:endParaRPr lang="ru-RU" sz="2800" dirty="0">
              <a:solidFill>
                <a:schemeClr val="tx1"/>
              </a:solidFill>
            </a:endParaRPr>
          </a:p>
          <a:p>
            <a:pPr algn="just"/>
            <a:endParaRPr lang="ru-RU" sz="2400" dirty="0">
              <a:solidFill>
                <a:schemeClr val="tx1"/>
              </a:solidFill>
            </a:endParaRPr>
          </a:p>
        </p:txBody>
      </p:sp>
    </p:spTree>
    <p:extLst>
      <p:ext uri="{BB962C8B-B14F-4D97-AF65-F5344CB8AC3E}">
        <p14:creationId xmlns:p14="http://schemas.microsoft.com/office/powerpoint/2010/main" val="1178461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 b="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Заголовок 13">
            <a:extLst>
              <a:ext uri="{FF2B5EF4-FFF2-40B4-BE49-F238E27FC236}">
                <a16:creationId xmlns:a16="http://schemas.microsoft.com/office/drawing/2014/main" xmlns="" id="{6C38D7A9-9299-4108-BB08-026F4B9CAE7B}"/>
              </a:ext>
            </a:extLst>
          </p:cNvPr>
          <p:cNvSpPr>
            <a:spLocks noGrp="1"/>
          </p:cNvSpPr>
          <p:nvPr>
            <p:ph type="ctrTitle"/>
          </p:nvPr>
        </p:nvSpPr>
        <p:spPr/>
        <p:txBody>
          <a:bodyPr rtlCol="0"/>
          <a:lstStyle/>
          <a:p>
            <a:pPr rtl="0"/>
            <a:r>
              <a:rPr lang="ru-RU" sz="4800" dirty="0"/>
              <a:t>Спасибо за внимание!</a:t>
            </a:r>
          </a:p>
        </p:txBody>
      </p:sp>
      <p:sp>
        <p:nvSpPr>
          <p:cNvPr id="4" name="Текст 3">
            <a:extLst>
              <a:ext uri="{FF2B5EF4-FFF2-40B4-BE49-F238E27FC236}">
                <a16:creationId xmlns:a16="http://schemas.microsoft.com/office/drawing/2014/main" xmlns="" id="{60828E04-9C2A-4859-8050-C2DF67A249CB}"/>
              </a:ext>
            </a:extLst>
          </p:cNvPr>
          <p:cNvSpPr>
            <a:spLocks noGrp="1"/>
          </p:cNvSpPr>
          <p:nvPr>
            <p:ph type="body" sz="quarter" idx="15"/>
          </p:nvPr>
        </p:nvSpPr>
        <p:spPr>
          <a:xfrm>
            <a:off x="8458200" y="3957705"/>
            <a:ext cx="2910342" cy="745846"/>
          </a:xfrm>
        </p:spPr>
        <p:txBody>
          <a:bodyPr rtlCol="0"/>
          <a:lstStyle/>
          <a:p>
            <a:pPr rtl="0"/>
            <a:r>
              <a:rPr lang="ru-RU" sz="1700" dirty="0" err="1" smtClean="0"/>
              <a:t>Ачена</a:t>
            </a:r>
            <a:r>
              <a:rPr lang="ru-RU" sz="1700" dirty="0" smtClean="0"/>
              <a:t> Григорьева, </a:t>
            </a:r>
            <a:r>
              <a:rPr lang="ru-RU" sz="1700" dirty="0" err="1" smtClean="0"/>
              <a:t>к.ю.н</a:t>
            </a:r>
            <a:r>
              <a:rPr lang="ru-RU" sz="1700" dirty="0" smtClean="0"/>
              <a:t>., доцент</a:t>
            </a:r>
            <a:endParaRPr lang="ru-RU" sz="1700" dirty="0"/>
          </a:p>
        </p:txBody>
      </p:sp>
      <p:pic>
        <p:nvPicPr>
          <p:cNvPr id="8" name="Графический объект 7" descr="Пользователь" title="Значок — имя докладчика">
            <a:extLst>
              <a:ext uri="{FF2B5EF4-FFF2-40B4-BE49-F238E27FC236}">
                <a16:creationId xmlns:a16="http://schemas.microsoft.com/office/drawing/2014/main" xmlns=""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85495" y="4006655"/>
            <a:ext cx="218900" cy="218900"/>
          </a:xfrm>
          <a:prstGeom prst="rect">
            <a:avLst/>
          </a:prstGeom>
        </p:spPr>
      </p:pic>
      <p:pic>
        <p:nvPicPr>
          <p:cNvPr id="10" name="Графический объект 9" descr="Смартфон" title="Значок — номер телефона докладчика">
            <a:extLst>
              <a:ext uri="{FF2B5EF4-FFF2-40B4-BE49-F238E27FC236}">
                <a16:creationId xmlns:a16="http://schemas.microsoft.com/office/drawing/2014/main" xmlns=""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1485495" y="4355103"/>
            <a:ext cx="218900" cy="218900"/>
          </a:xfrm>
          <a:prstGeom prst="rect">
            <a:avLst/>
          </a:prstGeom>
        </p:spPr>
      </p:pic>
      <p:pic>
        <p:nvPicPr>
          <p:cNvPr id="9" name="Графический объект 8" descr="Конверт" title="Значок — адрес электронной почты докладчика">
            <a:extLst>
              <a:ext uri="{FF2B5EF4-FFF2-40B4-BE49-F238E27FC236}">
                <a16:creationId xmlns:a16="http://schemas.microsoft.com/office/drawing/2014/main" xmlns=""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1485495" y="4703551"/>
            <a:ext cx="218900" cy="218900"/>
          </a:xfrm>
          <a:prstGeom prst="rect">
            <a:avLst/>
          </a:prstGeom>
        </p:spPr>
      </p:pic>
      <p:pic>
        <p:nvPicPr>
          <p:cNvPr id="11" name="Графический объект 10" descr="Ссылка">
            <a:extLst>
              <a:ext uri="{FF2B5EF4-FFF2-40B4-BE49-F238E27FC236}">
                <a16:creationId xmlns:a16="http://schemas.microsoft.com/office/drawing/2014/main" xmlns=""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1472552" y="5040763"/>
            <a:ext cx="244786" cy="244786"/>
          </a:xfrm>
          <a:prstGeom prst="rect">
            <a:avLst/>
          </a:prstGeom>
        </p:spPr>
      </p:pic>
      <p:sp>
        <p:nvSpPr>
          <p:cNvPr id="12" name="Номер слайда 11">
            <a:extLst>
              <a:ext uri="{FF2B5EF4-FFF2-40B4-BE49-F238E27FC236}">
                <a16:creationId xmlns:a16="http://schemas.microsoft.com/office/drawing/2014/main" xmlns="" id="{91814EC9-246A-4C6E-941E-5774FE72F08E}"/>
              </a:ext>
            </a:extLst>
          </p:cNvPr>
          <p:cNvSpPr>
            <a:spLocks noGrp="1"/>
          </p:cNvSpPr>
          <p:nvPr>
            <p:ph type="sldNum" sz="quarter" idx="20"/>
          </p:nvPr>
        </p:nvSpPr>
        <p:spPr/>
        <p:txBody>
          <a:bodyPr rtlCol="0"/>
          <a:lstStyle/>
          <a:p>
            <a:pPr rtl="0"/>
            <a:fld id="{19B51A1E-902D-48AF-9020-955120F399B6}" type="slidenum">
              <a:rPr lang="ru-RU" smtClean="0"/>
              <a:pPr rtl="0"/>
              <a:t>25</a:t>
            </a:fld>
            <a:endParaRPr lang="ru-RU" dirty="0"/>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Терроризм на Балканах | INFO-BALKAN.RU"/>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067" b="10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1" y="2156226"/>
            <a:ext cx="7125831" cy="1958400"/>
          </a:xfrm>
        </p:spPr>
        <p:txBody>
          <a:bodyPr/>
          <a:lstStyle/>
          <a:p>
            <a:r>
              <a:rPr lang="ru-RU" dirty="0" smtClean="0"/>
              <a:t>1. </a:t>
            </a:r>
            <a:r>
              <a:rPr lang="ru-RU" dirty="0"/>
              <a:t>Комплекс факторов, влияющих на распространение терроризма в России</a:t>
            </a:r>
          </a:p>
        </p:txBody>
      </p:sp>
      <p:sp>
        <p:nvSpPr>
          <p:cNvPr id="9" name="Текст 8"/>
          <p:cNvSpPr>
            <a:spLocks noGrp="1"/>
          </p:cNvSpPr>
          <p:nvPr>
            <p:ph type="body" sz="quarter" idx="13"/>
          </p:nvPr>
        </p:nvSpPr>
        <p:spPr>
          <a:xfrm>
            <a:off x="-1" y="4110760"/>
            <a:ext cx="7178723" cy="1100565"/>
          </a:xfrm>
        </p:spPr>
        <p:txBody>
          <a:bodyPr/>
          <a:lstStyle/>
          <a:p>
            <a:r>
              <a:rPr lang="ru-RU" dirty="0"/>
              <a:t>Тема 2. Факторы, влияющие на распространение терроризма в России</a:t>
            </a:r>
          </a:p>
        </p:txBody>
      </p:sp>
      <p:sp>
        <p:nvSpPr>
          <p:cNvPr id="5" name="Нижний колонтитул 4"/>
          <p:cNvSpPr>
            <a:spLocks noGrp="1"/>
          </p:cNvSpPr>
          <p:nvPr>
            <p:ph type="ftr" sz="quarter" idx="11"/>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3</a:t>
            </a:fld>
            <a:endParaRPr lang="ru-RU" dirty="0">
              <a:solidFill>
                <a:srgbClr val="FFFFFF"/>
              </a:solidFill>
            </a:endParaRPr>
          </a:p>
        </p:txBody>
      </p:sp>
    </p:spTree>
    <p:extLst>
      <p:ext uri="{BB962C8B-B14F-4D97-AF65-F5344CB8AC3E}">
        <p14:creationId xmlns:p14="http://schemas.microsoft.com/office/powerpoint/2010/main" val="409726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pPr rtl="0"/>
            <a:r>
              <a:rPr lang="ru-RU" noProof="0" smtClean="0"/>
              <a:t>Добавить нижний колонтитул</a:t>
            </a:r>
            <a:endParaRPr lang="ru-RU" noProof="0" dirty="0"/>
          </a:p>
        </p:txBody>
      </p:sp>
      <p:sp>
        <p:nvSpPr>
          <p:cNvPr id="6" name="Номер слайда 5"/>
          <p:cNvSpPr>
            <a:spLocks noGrp="1"/>
          </p:cNvSpPr>
          <p:nvPr>
            <p:ph type="sldNum" sz="quarter" idx="13"/>
          </p:nvPr>
        </p:nvSpPr>
        <p:spPr/>
        <p:txBody>
          <a:bodyPr/>
          <a:lstStyle/>
          <a:p>
            <a:pPr rtl="0"/>
            <a:fld id="{19B51A1E-902D-48AF-9020-955120F399B6}" type="slidenum">
              <a:rPr lang="ru-RU" noProof="0" smtClean="0"/>
              <a:pPr rtl="0"/>
              <a:t>4</a:t>
            </a:fld>
            <a:endParaRPr lang="ru-RU" noProof="0" dirty="0"/>
          </a:p>
        </p:txBody>
      </p:sp>
      <p:sp>
        <p:nvSpPr>
          <p:cNvPr id="7" name="Заголовок 6"/>
          <p:cNvSpPr>
            <a:spLocks noGrp="1"/>
          </p:cNvSpPr>
          <p:nvPr>
            <p:ph type="title"/>
          </p:nvPr>
        </p:nvSpPr>
        <p:spPr>
          <a:xfrm>
            <a:off x="791571" y="586855"/>
            <a:ext cx="10563366" cy="4258100"/>
          </a:xfrm>
          <a:solidFill>
            <a:schemeClr val="bg1">
              <a:lumMod val="95000"/>
            </a:schemeClr>
          </a:solidFill>
        </p:spPr>
        <p:txBody>
          <a:bodyPr/>
          <a:lstStyle/>
          <a:p>
            <a:pPr indent="457200" algn="just"/>
            <a:r>
              <a:rPr lang="ru-RU" sz="3600" dirty="0" smtClean="0"/>
              <a:t>Терроризм превратился в высокой степени опасное явление, оказывающее на развитие общества серьезное дестабилизирующее воздействие.  Сохранению террористических угроз в России способствует комплекс политических, экономических, социальных, идеологических, </a:t>
            </a:r>
            <a:r>
              <a:rPr lang="ru-RU" sz="3600" dirty="0" err="1" smtClean="0"/>
              <a:t>этнонациональных</a:t>
            </a:r>
            <a:r>
              <a:rPr lang="ru-RU" sz="3600" dirty="0" smtClean="0"/>
              <a:t> и правовых факторов.</a:t>
            </a:r>
            <a:endParaRPr lang="ru-RU" sz="36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651" y="4694830"/>
            <a:ext cx="3514725" cy="151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113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3"/>
          </p:nvPr>
        </p:nvSpPr>
        <p:spPr/>
        <p:txBody>
          <a:bodyPr/>
          <a:lstStyle/>
          <a:p>
            <a:fld id="{19B51A1E-902D-48AF-9020-955120F399B6}" type="slidenum">
              <a:rPr lang="ru-RU" smtClean="0">
                <a:solidFill>
                  <a:srgbClr val="FFFFFF"/>
                </a:solidFill>
              </a:rPr>
              <a:pPr/>
              <a:t>5</a:t>
            </a:fld>
            <a:endParaRPr lang="ru-RU" dirty="0">
              <a:solidFill>
                <a:srgbClr val="FFFFFF"/>
              </a:solidFill>
            </a:endParaRPr>
          </a:p>
        </p:txBody>
      </p:sp>
      <p:graphicFrame>
        <p:nvGraphicFramePr>
          <p:cNvPr id="5" name="Схема 4"/>
          <p:cNvGraphicFramePr/>
          <p:nvPr>
            <p:extLst>
              <p:ext uri="{D42A27DB-BD31-4B8C-83A1-F6EECF244321}">
                <p14:modId xmlns:p14="http://schemas.microsoft.com/office/powerpoint/2010/main" val="2829860095"/>
              </p:ext>
            </p:extLst>
          </p:nvPr>
        </p:nvGraphicFramePr>
        <p:xfrm>
          <a:off x="436728" y="409433"/>
          <a:ext cx="11286699" cy="5554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008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6</a:t>
            </a:fld>
            <a:endParaRPr lang="ru-RU" dirty="0">
              <a:solidFill>
                <a:srgbClr val="FFFFFF"/>
              </a:solidFill>
            </a:endParaRPr>
          </a:p>
        </p:txBody>
      </p:sp>
      <p:graphicFrame>
        <p:nvGraphicFramePr>
          <p:cNvPr id="14" name="Схема 13"/>
          <p:cNvGraphicFramePr/>
          <p:nvPr>
            <p:extLst>
              <p:ext uri="{D42A27DB-BD31-4B8C-83A1-F6EECF244321}">
                <p14:modId xmlns:p14="http://schemas.microsoft.com/office/powerpoint/2010/main" val="4147429534"/>
              </p:ext>
            </p:extLst>
          </p:nvPr>
        </p:nvGraphicFramePr>
        <p:xfrm>
          <a:off x="382137" y="300251"/>
          <a:ext cx="11464120" cy="60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362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7</a:t>
            </a:fld>
            <a:endParaRPr lang="ru-RU" dirty="0">
              <a:solidFill>
                <a:srgbClr val="FFFFFF"/>
              </a:solidFill>
            </a:endParaRPr>
          </a:p>
        </p:txBody>
      </p:sp>
      <p:graphicFrame>
        <p:nvGraphicFramePr>
          <p:cNvPr id="14" name="Схема 13"/>
          <p:cNvGraphicFramePr/>
          <p:nvPr>
            <p:extLst>
              <p:ext uri="{D42A27DB-BD31-4B8C-83A1-F6EECF244321}">
                <p14:modId xmlns:p14="http://schemas.microsoft.com/office/powerpoint/2010/main" val="2567720235"/>
              </p:ext>
            </p:extLst>
          </p:nvPr>
        </p:nvGraphicFramePr>
        <p:xfrm>
          <a:off x="382137" y="300251"/>
          <a:ext cx="11464120" cy="60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65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8</a:t>
            </a:fld>
            <a:endParaRPr lang="ru-RU" dirty="0">
              <a:solidFill>
                <a:srgbClr val="FFFFFF"/>
              </a:solidFill>
            </a:endParaRPr>
          </a:p>
        </p:txBody>
      </p:sp>
      <p:graphicFrame>
        <p:nvGraphicFramePr>
          <p:cNvPr id="14" name="Схема 13"/>
          <p:cNvGraphicFramePr/>
          <p:nvPr>
            <p:extLst>
              <p:ext uri="{D42A27DB-BD31-4B8C-83A1-F6EECF244321}">
                <p14:modId xmlns:p14="http://schemas.microsoft.com/office/powerpoint/2010/main" val="3883286090"/>
              </p:ext>
            </p:extLst>
          </p:nvPr>
        </p:nvGraphicFramePr>
        <p:xfrm>
          <a:off x="382137" y="300251"/>
          <a:ext cx="11464120" cy="60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70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9</a:t>
            </a:fld>
            <a:endParaRPr lang="ru-RU" dirty="0">
              <a:solidFill>
                <a:srgbClr val="FFFFFF"/>
              </a:solidFill>
            </a:endParaRPr>
          </a:p>
        </p:txBody>
      </p:sp>
      <p:graphicFrame>
        <p:nvGraphicFramePr>
          <p:cNvPr id="14" name="Схема 13"/>
          <p:cNvGraphicFramePr/>
          <p:nvPr>
            <p:extLst>
              <p:ext uri="{D42A27DB-BD31-4B8C-83A1-F6EECF244321}">
                <p14:modId xmlns:p14="http://schemas.microsoft.com/office/powerpoint/2010/main" val="454629856"/>
              </p:ext>
            </p:extLst>
          </p:nvPr>
        </p:nvGraphicFramePr>
        <p:xfrm>
          <a:off x="382137" y="300251"/>
          <a:ext cx="11464120" cy="60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174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2.xml><?xml version="1.0" encoding="utf-8"?>
<a:theme xmlns:a="http://schemas.openxmlformats.org/drawingml/2006/main" name="2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6558_TF16411250.potx" id="{A260DA37-CFC9-4D02-84AC-0507580D9156}" vid="{7B0E278F-2D2E-40C5-B449-266E5B0CACED}"/>
    </a:ext>
  </a:extLst>
</a:theme>
</file>

<file path=ppt/theme/theme3.xml><?xml version="1.0" encoding="utf-8"?>
<a:theme xmlns:a="http://schemas.openxmlformats.org/drawingml/2006/main" name="3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4.xml><?xml version="1.0" encoding="utf-8"?>
<a:theme xmlns:a="http://schemas.openxmlformats.org/drawingml/2006/main" name="7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5.xml><?xml version="1.0" encoding="utf-8"?>
<a:theme xmlns:a="http://schemas.openxmlformats.org/drawingml/2006/main" name="6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6558_TF16411250.potx" id="{A260DA37-CFC9-4D02-84AC-0507580D9156}" vid="{7B0E278F-2D2E-40C5-B449-266E5B0CACED}"/>
    </a:ext>
  </a:extLst>
</a:theme>
</file>

<file path=ppt/theme/theme6.xml><?xml version="1.0" encoding="utf-8"?>
<a:theme xmlns:a="http://schemas.openxmlformats.org/drawingml/2006/main" name="1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7.xml><?xml version="1.0" encoding="utf-8"?>
<a:theme xmlns:a="http://schemas.openxmlformats.org/drawingml/2006/main" name="9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8.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schemas.openxmlformats.org/package/2006/metadata/core-properties"/>
    <ds:schemaRef ds:uri="fb0879af-3eba-417a-a55a-ffe6dcd6ca77"/>
    <ds:schemaRef ds:uri="http://www.w3.org/XML/1998/namespace"/>
    <ds:schemaRef ds:uri="6dc4bcd6-49db-4c07-9060-8acfc67cef9f"/>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Яркая бизнес-презентация</Template>
  <TotalTime>0</TotalTime>
  <Words>1266</Words>
  <Application>Microsoft Office PowerPoint</Application>
  <PresentationFormat>Произвольный</PresentationFormat>
  <Paragraphs>150</Paragraphs>
  <Slides>25</Slides>
  <Notes>2</Notes>
  <HiddenSlides>0</HiddenSlides>
  <MMClips>0</MMClips>
  <ScaleCrop>false</ScaleCrop>
  <HeadingPairs>
    <vt:vector size="4" baseType="variant">
      <vt:variant>
        <vt:lpstr>Тема</vt:lpstr>
      </vt:variant>
      <vt:variant>
        <vt:i4>7</vt:i4>
      </vt:variant>
      <vt:variant>
        <vt:lpstr>Заголовки слайдов</vt:lpstr>
      </vt:variant>
      <vt:variant>
        <vt:i4>25</vt:i4>
      </vt:variant>
    </vt:vector>
  </HeadingPairs>
  <TitlesOfParts>
    <vt:vector size="32" baseType="lpstr">
      <vt:lpstr>Тема Office</vt:lpstr>
      <vt:lpstr>2_Тема Office</vt:lpstr>
      <vt:lpstr>3_Тема Office</vt:lpstr>
      <vt:lpstr>7_Тема Office</vt:lpstr>
      <vt:lpstr>6_Тема Office</vt:lpstr>
      <vt:lpstr>1_Тема Office</vt:lpstr>
      <vt:lpstr>9_Тема Office</vt:lpstr>
      <vt:lpstr>Тема 2. Факторы, влияющие на распространение терроризма в России</vt:lpstr>
      <vt:lpstr>Вопросы лекции</vt:lpstr>
      <vt:lpstr>1. Комплекс факторов, влияющих на распространение терроризма в России</vt:lpstr>
      <vt:lpstr>Терроризм превратился в высокой степени опасное явление, оказывающее на развитие общества серьезное дестабилизирующее воздействие.  Сохранению террористических угроз в России способствует комплекс политических, экономических, социальных, идеологических, этнонациональных и правовых факторов.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Причины и условия (внутренние и внешние факторы) терроризма в России</vt:lpstr>
      <vt:lpstr>Причины и условия, способствующие терроризму  в России (внутренние факторы)</vt:lpstr>
      <vt:lpstr>Причины и условия, способствующие терроризму  в России (внешние факторы)</vt:lpstr>
      <vt:lpstr>Внешние факторы (продолжение)</vt:lpstr>
      <vt:lpstr>3. Финансирование террористической деятельности</vt:lpstr>
      <vt:lpstr>Понятие «финансирование терроризма»</vt:lpstr>
      <vt:lpstr>Классификация источников финансирования терроризма</vt:lpstr>
      <vt:lpstr>К основным внешним источникам финансирования террористической деятельности относятся:</vt:lpstr>
      <vt:lpstr>Основные методы финансирования субъектов террористической деятельности</vt:lpstr>
      <vt:lpstr>Внутренние источники финансирования террористической деятельности</vt:lpstr>
      <vt:lpstr>Презентация PowerPoint</vt:lpstr>
      <vt:lpstr>Контрольные вопросы по теме:</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2018-12-21T07:22:08Z</dcterms:created>
  <dcterms:modified xsi:type="dcterms:W3CDTF">2021-05-10T14:07:41Z</dcterms:modified>
</cp:coreProperties>
</file>