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FA83023-DDEC-45FC-B6AA-7CB7168C9D2A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03365E3-F656-49B3-836D-829058B286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Отчет </a:t>
            </a:r>
            <a:r>
              <a:rPr lang="ru-RU" sz="4000" dirty="0" err="1" smtClean="0"/>
              <a:t>и.о</a:t>
            </a:r>
            <a:r>
              <a:rPr lang="ru-RU" sz="4000" dirty="0" smtClean="0"/>
              <a:t>. председателя профсоюзного комитета о проделанной работе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Литвиненко И.А.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683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цели профсоюза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Защита интересов сотрудников института;</a:t>
            </a:r>
          </a:p>
          <a:p>
            <a:r>
              <a:rPr lang="ru-RU" dirty="0" smtClean="0"/>
              <a:t>Помощь при нарушении работодателем трудового, а также коллективного договора;</a:t>
            </a:r>
          </a:p>
          <a:p>
            <a:r>
              <a:rPr lang="ru-RU" dirty="0" smtClean="0"/>
              <a:t>Получение материальной помощи из средств профсоюза.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02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Коллективный договор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Коллективный договор призван защищать наши трудовые взаимоотношения с работодателем;</a:t>
            </a:r>
          </a:p>
          <a:p>
            <a:r>
              <a:rPr lang="ru-RU" dirty="0" smtClean="0"/>
              <a:t>Коллективный договор дает возможность получать социальные гарантии, материальные компенсации, участие в оздоровительных мероприятиях.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81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 Актива профкома профсоюза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algn="just"/>
            <a:r>
              <a:rPr lang="ru-RU" dirty="0" smtClean="0"/>
              <a:t>Литвиненко Ирина Александровна – </a:t>
            </a:r>
            <a:r>
              <a:rPr lang="ru-RU" dirty="0" err="1" smtClean="0"/>
              <a:t>и.о</a:t>
            </a:r>
            <a:r>
              <a:rPr lang="ru-RU" dirty="0" smtClean="0"/>
              <a:t>. председателя профсоюзного комитета ТИ (ф) СВФУ (с октября 2019 г.);</a:t>
            </a:r>
          </a:p>
          <a:p>
            <a:pPr algn="just"/>
            <a:r>
              <a:rPr lang="ru-RU" dirty="0" smtClean="0"/>
              <a:t>Серебрякова Галина Владимировна – казначей профсоюзного комитета ТИ (ф) СВФУ;</a:t>
            </a:r>
          </a:p>
          <a:p>
            <a:pPr algn="just"/>
            <a:r>
              <a:rPr lang="ru-RU" dirty="0" err="1" smtClean="0"/>
              <a:t>Пухальская</a:t>
            </a:r>
            <a:r>
              <a:rPr lang="ru-RU" dirty="0" smtClean="0"/>
              <a:t> Светлана Александровна – член профсоюзного комитета ТИ (ф) СВФУ.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524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Количество заседаний профкома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период с 2017 г. по 2019 г. профком провел 72 заседания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94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рассмотренные на заседаниях профсоюза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000" y="1484784"/>
            <a:ext cx="87120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100" dirty="0" smtClean="0"/>
              <a:t>1. Оказание материальной помощи в связи:</a:t>
            </a:r>
          </a:p>
          <a:p>
            <a:r>
              <a:rPr lang="ru-RU" sz="2100" dirty="0" smtClean="0"/>
              <a:t>с приобретением лекарственных средств;</a:t>
            </a:r>
          </a:p>
          <a:p>
            <a:r>
              <a:rPr lang="ru-RU" sz="2100" dirty="0" smtClean="0"/>
              <a:t>с рождением детей;</a:t>
            </a:r>
          </a:p>
          <a:p>
            <a:r>
              <a:rPr lang="ru-RU" sz="2100" dirty="0" smtClean="0"/>
              <a:t>с бракосочетанием;</a:t>
            </a:r>
          </a:p>
          <a:p>
            <a:r>
              <a:rPr lang="ru-RU" sz="2100" dirty="0" smtClean="0"/>
              <a:t>с выходом на пенсию по возрасту;</a:t>
            </a:r>
          </a:p>
          <a:p>
            <a:r>
              <a:rPr lang="ru-RU" sz="2100" dirty="0" smtClean="0"/>
              <a:t>со смертью близких родственников.</a:t>
            </a:r>
          </a:p>
          <a:p>
            <a:pPr marL="0" indent="0">
              <a:buNone/>
            </a:pPr>
            <a:r>
              <a:rPr lang="ru-RU" sz="2100" dirty="0" smtClean="0"/>
              <a:t>2. О </a:t>
            </a:r>
            <a:r>
              <a:rPr lang="ru-RU" sz="2100" dirty="0"/>
              <a:t>выплате компенсаций за санаторно-курортное лечение;</a:t>
            </a:r>
          </a:p>
          <a:p>
            <a:pPr marL="0" indent="0">
              <a:buNone/>
            </a:pPr>
            <a:r>
              <a:rPr lang="ru-RU" sz="2100" dirty="0" smtClean="0"/>
              <a:t>3. Оказание </a:t>
            </a:r>
            <a:r>
              <a:rPr lang="ru-RU" sz="2100" dirty="0"/>
              <a:t>материального поощрения в связи:</a:t>
            </a:r>
          </a:p>
          <a:p>
            <a:r>
              <a:rPr lang="ru-RU" sz="2100" dirty="0" smtClean="0"/>
              <a:t>с юбилеем;</a:t>
            </a:r>
          </a:p>
          <a:p>
            <a:r>
              <a:rPr lang="ru-RU" sz="2100" dirty="0"/>
              <a:t>с</a:t>
            </a:r>
            <a:r>
              <a:rPr lang="ru-RU" sz="2100" dirty="0" smtClean="0"/>
              <a:t> днем защитника Отечества;</a:t>
            </a:r>
          </a:p>
          <a:p>
            <a:r>
              <a:rPr lang="ru-RU" sz="2100" dirty="0"/>
              <a:t>с</a:t>
            </a:r>
            <a:r>
              <a:rPr lang="ru-RU" sz="2100" dirty="0" smtClean="0"/>
              <a:t> Международным женским днем.</a:t>
            </a:r>
          </a:p>
          <a:p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26783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рассмотренные на заседаниях профсоюза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16" y="1484784"/>
            <a:ext cx="8712968" cy="50405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 smtClean="0"/>
              <a:t>4. Утверждение положения о премировании и об оказании материальной помощи работникам ТИ (ф) СВФУ состоящим в профсоюзе;</a:t>
            </a:r>
          </a:p>
          <a:p>
            <a:pPr marL="0" indent="0" algn="just">
              <a:buNone/>
            </a:pPr>
            <a:r>
              <a:rPr lang="ru-RU" sz="2100" dirty="0" smtClean="0"/>
              <a:t>5. Рассмотрены вопросы о выделении средств:</a:t>
            </a:r>
          </a:p>
          <a:p>
            <a:pPr algn="just"/>
            <a:r>
              <a:rPr lang="ru-RU" sz="2100" dirty="0" smtClean="0"/>
              <a:t>на проведение новогодних утренников для детей сотрудников;</a:t>
            </a:r>
          </a:p>
          <a:p>
            <a:pPr algn="just"/>
            <a:r>
              <a:rPr lang="ru-RU" sz="2100" dirty="0" smtClean="0"/>
              <a:t>на закупку новогодних подарков для сотрудников, членов профсоюза;</a:t>
            </a:r>
          </a:p>
          <a:p>
            <a:pPr algn="just"/>
            <a:r>
              <a:rPr lang="ru-RU" sz="2100" dirty="0" smtClean="0"/>
              <a:t>на проведение оздоровительных мероприятий на базе отдыха «</a:t>
            </a:r>
            <a:r>
              <a:rPr lang="ru-RU" sz="2100" dirty="0" err="1" smtClean="0"/>
              <a:t>Нахот</a:t>
            </a:r>
            <a:r>
              <a:rPr lang="ru-RU" sz="2100" dirty="0" smtClean="0"/>
              <a:t>»;</a:t>
            </a:r>
          </a:p>
          <a:p>
            <a:pPr algn="just"/>
            <a:r>
              <a:rPr lang="ru-RU" sz="2100" dirty="0" smtClean="0"/>
              <a:t>на проведение Дня здоровья на лыжной базе «Снеговик»;</a:t>
            </a:r>
          </a:p>
          <a:p>
            <a:pPr algn="just"/>
            <a:r>
              <a:rPr lang="ru-RU" sz="2100" dirty="0" smtClean="0"/>
              <a:t>для посещения бассейна для сотрудников, членов профсоюза;</a:t>
            </a:r>
          </a:p>
          <a:p>
            <a:pPr algn="just"/>
            <a:r>
              <a:rPr lang="ru-RU" sz="2100" dirty="0" smtClean="0"/>
              <a:t>для проведения республиканского национального праздника </a:t>
            </a:r>
            <a:r>
              <a:rPr lang="ru-RU" sz="2100" dirty="0" err="1" smtClean="0"/>
              <a:t>Ысыах</a:t>
            </a:r>
            <a:r>
              <a:rPr lang="ru-RU" sz="2100" dirty="0" smtClean="0"/>
              <a:t>;</a:t>
            </a:r>
          </a:p>
          <a:p>
            <a:pPr algn="just"/>
            <a:r>
              <a:rPr lang="ru-RU" sz="2100" dirty="0" smtClean="0"/>
              <a:t>на приобретение кондитерских изделий ко Дню Матери;</a:t>
            </a:r>
          </a:p>
          <a:p>
            <a:pPr algn="just"/>
            <a:r>
              <a:rPr lang="ru-RU" sz="2100" dirty="0" smtClean="0"/>
              <a:t>для посещения сотрудниками института, членами профсоюза, репертуарных спектаклей по театральным абонементам в Театре Актера и куклы.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405873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Профсоюзная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894169"/>
          </a:xfrm>
        </p:spPr>
        <p:txBody>
          <a:bodyPr>
            <a:noAutofit/>
          </a:bodyPr>
          <a:lstStyle/>
          <a:p>
            <a:pPr algn="just"/>
            <a:r>
              <a:rPr lang="ru-RU" sz="2220" dirty="0"/>
              <a:t>Ежемесячно проводится сверка списка сотрудников, членов профсоюза с данными предоставляемыми отделом кадров.</a:t>
            </a:r>
          </a:p>
          <a:p>
            <a:pPr algn="just"/>
            <a:r>
              <a:rPr lang="ru-RU" sz="2220" dirty="0"/>
              <a:t>Регулярно профактив участвует в заседаниях административного совета.</a:t>
            </a:r>
          </a:p>
          <a:p>
            <a:pPr algn="just"/>
            <a:r>
              <a:rPr lang="ru-RU" sz="2220" dirty="0"/>
              <a:t>Ежегодно профсоюзный комитет организует проведение новогодних утренников для детей сотрудников института, уточняются списки детей.</a:t>
            </a:r>
          </a:p>
          <a:p>
            <a:pPr algn="just"/>
            <a:r>
              <a:rPr lang="ru-RU" sz="2220" dirty="0"/>
              <a:t>Профактив занимается организацией новогоднего вечера для сотрудников института, принимает участие в организации Дня науки, содействует проведению оздоровительных мероприятий на базе отдыха </a:t>
            </a:r>
            <a:r>
              <a:rPr lang="ru-RU" sz="2220" dirty="0" err="1"/>
              <a:t>Нахот</a:t>
            </a:r>
            <a:r>
              <a:rPr lang="ru-RU" sz="2220" dirty="0"/>
              <a:t> и лыжной базе Снеговик.</a:t>
            </a:r>
          </a:p>
          <a:p>
            <a:pPr algn="just"/>
            <a:r>
              <a:rPr lang="ru-RU" sz="2220" dirty="0"/>
              <a:t>Материальная помощь из средств профсоюза оказывается систематически, согласно положению о материальном поощрении работникам ТИ (ф) СВФУ, состоящим в профсоюзе, на основании заявлений</a:t>
            </a:r>
            <a:r>
              <a:rPr lang="ru-RU" sz="2220" dirty="0" smtClean="0"/>
              <a:t>.</a:t>
            </a:r>
            <a:endParaRPr lang="ru-RU" sz="2220" dirty="0"/>
          </a:p>
        </p:txBody>
      </p:sp>
    </p:spTree>
    <p:extLst>
      <p:ext uri="{BB962C8B-B14F-4D97-AF65-F5344CB8AC3E}">
        <p14:creationId xmlns:p14="http://schemas.microsoft.com/office/powerpoint/2010/main" val="2888402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Доклад окончен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5030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361</TotalTime>
  <Words>417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Модульная</vt:lpstr>
      <vt:lpstr>Отчет и.о. председателя профсоюзного комитета о проделанной работе</vt:lpstr>
      <vt:lpstr>Основные цели профсоюза</vt:lpstr>
      <vt:lpstr>Коллективный договор</vt:lpstr>
      <vt:lpstr>Состав Актива профкома профсоюза</vt:lpstr>
      <vt:lpstr>Количество заседаний профкома</vt:lpstr>
      <vt:lpstr>Вопросы рассмотренные на заседаниях профсоюза</vt:lpstr>
      <vt:lpstr>Вопросы рассмотренные на заседаниях профсоюза</vt:lpstr>
      <vt:lpstr>Профсоюзная работа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и.о. председателя профсоюзного комитета о проделанной работе</dc:title>
  <dc:creator>Александр</dc:creator>
  <cp:lastModifiedBy>Александр</cp:lastModifiedBy>
  <cp:revision>7</cp:revision>
  <dcterms:created xsi:type="dcterms:W3CDTF">2019-12-11T04:40:10Z</dcterms:created>
  <dcterms:modified xsi:type="dcterms:W3CDTF">2019-12-12T03:52:18Z</dcterms:modified>
</cp:coreProperties>
</file>