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45" r:id="rId2"/>
  </p:sldMasterIdLst>
  <p:notesMasterIdLst>
    <p:notesMasterId r:id="rId9"/>
  </p:notesMasterIdLst>
  <p:handoutMasterIdLst>
    <p:handoutMasterId r:id="rId10"/>
  </p:handoutMasterIdLst>
  <p:sldIdLst>
    <p:sldId id="256" r:id="rId3"/>
    <p:sldId id="272" r:id="rId4"/>
    <p:sldId id="269" r:id="rId5"/>
    <p:sldId id="268" r:id="rId6"/>
    <p:sldId id="275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89934" autoAdjust="0"/>
  </p:normalViewPr>
  <p:slideViewPr>
    <p:cSldViewPr>
      <p:cViewPr varScale="1">
        <p:scale>
          <a:sx n="104" d="100"/>
          <a:sy n="104" d="100"/>
        </p:scale>
        <p:origin x="183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83F3A-AC46-4948-BD4F-8BAA25E6BE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18436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174D6-B7F5-4155-98C0-BC7B1BAFF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50165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96C907C-6A71-49B5-B6C0-22AB21424E3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0401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AFAB8-E0C2-458C-B6E9-BBC730705DF5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473190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913FA-6EEA-49AF-9E2D-691BD132A810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301128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24937-5B32-4DB5-833C-787D6DEF1F04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380264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CDFF6D2-2362-4236-91BE-4C01C922185E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CDFF6D2-2362-4236-91BE-4C01C922185E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CDFF6D2-2362-4236-91BE-4C01C922185E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25982-47D5-42C9-AB8E-3C47F54B32D1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260155"/>
      </p:ext>
    </p:extLst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CDFF6D2-2362-4236-91BE-4C01C922185E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CDFF6D2-2362-4236-91BE-4C01C922185E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3AFC1-4A60-41C1-99DB-6AE8C1C24174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680512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EE96B-B7C7-42EE-99CE-2DC2122F41EC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117477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26B6C-D33F-4277-80F6-979B94C1E186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929157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5224D-3C19-4B79-B50B-E01EDB092CCA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367449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FA457-38DA-4CBB-9BAE-261A341BF4DF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762116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A6AF2-55A4-41B4-8C0D-6D4C4564E25C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806184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3283FD-637F-495A-B14F-39A621B3305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182210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76200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41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219" y="5885656"/>
            <a:ext cx="1316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50341EB-D532-434D-B112-46E4A9C6402F}" type="slidenum">
              <a:rPr kumimoji="1" lang="ru-RU">
                <a:solidFill>
                  <a:srgbClr val="D1282E"/>
                </a:solidFill>
                <a:latin typeface="Garamond" pitchFamily="18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ru-RU">
              <a:solidFill>
                <a:srgbClr val="D1282E"/>
              </a:solidFill>
              <a:latin typeface="Garamon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1125" y="0"/>
            <a:ext cx="142875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01125" y="1371600"/>
            <a:ext cx="142875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096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 spc="-6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Font typeface="Arial" charset="0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50341EB-D532-434D-B112-46E4A9C6402F}" type="slidenum">
              <a:rPr kumimoji="1" lang="ru-RU" smtClean="0">
                <a:solidFill>
                  <a:srgbClr val="D1282E"/>
                </a:solidFill>
                <a:latin typeface="Garamond" pitchFamily="18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ru-RU">
              <a:solidFill>
                <a:srgbClr val="D1282E"/>
              </a:solidFill>
              <a:latin typeface="Garamond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772816"/>
            <a:ext cx="7416824" cy="36004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итогах ФАКТИЧЕСКОГО трудоустройства выпускников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 (ф) СВФУ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октябрь, 2021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35243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Итоги фактического трудоустройства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33872" y="1124744"/>
            <a:ext cx="8640960" cy="5400600"/>
          </a:xfrm>
        </p:spPr>
        <p:txBody>
          <a:bodyPr>
            <a:noAutofit/>
          </a:bodyPr>
          <a:lstStyle/>
          <a:p>
            <a:pPr>
              <a:lnSpc>
                <a:spcPct val="135000"/>
              </a:lnSpc>
              <a:spcBef>
                <a:spcPts val="0"/>
              </a:spcBef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2021 году в ТИ (ф) СВФУ дипломы о высшем образовании получили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студентов очного отделения (в т.ч. 6 - целевой прием).</a:t>
            </a:r>
          </a:p>
          <a:p>
            <a:pPr algn="just"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фактического трудоустройства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занято по всем каналам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выпускника, что составляет 89,5 %.</a:t>
            </a:r>
          </a:p>
          <a:p>
            <a:pPr algn="just"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них трудоустроено 30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студентов (в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6 - целевой прием),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составляет 78,9% от общего количества выпускников. </a:t>
            </a:r>
          </a:p>
          <a:p>
            <a:pPr algn="just"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количества трудоустроенных всего 3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целевика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 6 трудоустроены по договорам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целевого обучения 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Кульбак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Илья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Александрович, гр. ГД-15 - АО ХК «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Якутуголь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Носкович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Сергей Александрович и Шкурко Павел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Петрович, гр.  ЭО-17 - АО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"ДГК"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Нерюнгринская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ГРЭС).</a:t>
            </a:r>
          </a:p>
          <a:p>
            <a:pPr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количества всех трудоустроенных 28 выпускников работают по специальности, что составляет 93,3% от общего числа направленных на работу.</a:t>
            </a:r>
          </a:p>
          <a:p>
            <a:pPr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Занято по другим каналам 4 выпускника, из них: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по уходу за ребенком,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(Самохина Виктория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Николаевна ЗФ-17) – продолжает обучение.</a:t>
            </a:r>
          </a:p>
          <a:p>
            <a:pPr algn="just"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нетрудоустроенных выпускников (по состоянию на 26.10.2021 г.) составляет 4  человека. </a:t>
            </a:r>
          </a:p>
          <a:p>
            <a:pPr>
              <a:lnSpc>
                <a:spcPct val="135000"/>
              </a:lnSpc>
              <a:spcBef>
                <a:spcPts val="0"/>
              </a:spcBef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4750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693" y="692696"/>
            <a:ext cx="8305800" cy="288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Фактическое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трудоустройство по ТИ (ф) СВФУ по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состоянию на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26.10.2021г.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047929"/>
              </p:ext>
            </p:extLst>
          </p:nvPr>
        </p:nvGraphicFramePr>
        <p:xfrm>
          <a:off x="107506" y="1484787"/>
          <a:ext cx="8928987" cy="4883043"/>
        </p:xfrm>
        <a:graphic>
          <a:graphicData uri="http://schemas.openxmlformats.org/drawingml/2006/table">
            <a:tbl>
              <a:tblPr/>
              <a:tblGrid>
                <a:gridCol w="457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5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1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87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73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65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95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9621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9055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9055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9055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034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544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68648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504053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181838">
                <a:tc rowSpan="4"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ТИ (ф) СВФУ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401" marR="7401" marT="74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Трудоустроено на работу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Занято по другим каналам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занято по всем каналам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поисках работы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83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ВЫПУСК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 специальности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заняты  по другим каналам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145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РФ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т.ч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 целевой прием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 уходу за ребенком</a:t>
                      </a:r>
                    </a:p>
                  </a:txBody>
                  <a:tcPr marL="7401" marR="7401" marT="7401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Магистратура</a:t>
                      </a:r>
                    </a:p>
                  </a:txBody>
                  <a:tcPr marL="7401" marR="7401" marT="7401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призваны в ряды ВС РФ</a:t>
                      </a:r>
                    </a:p>
                  </a:txBody>
                  <a:tcPr marL="7401" marR="7401" marT="7401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94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кол-во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кол-во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кол-во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 - во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 - во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кол-во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кол-во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кол-во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 - во 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кол-во 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399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ПО НТИ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78,9%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93,3%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10,5%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89,5%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10,5%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825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балавриат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70,4%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94,7%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14,8%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85,2%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14,8%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48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01.03.02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Прикладная математика и информатика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836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Системное программирование и компьютерные технологии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825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08.03.01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Строительство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66,7%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50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Промышленное и гражданское строительство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825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13.03.02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Электроэнергетика и электротехника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83,3%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83,3%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16,7%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913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Электрооборудование и электрохозяйство предприятий, организаций, учреждений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681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44.03.01 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Педагогиечское образование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125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Начальное образование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825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45.03.01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Филология</a:t>
                      </a:r>
                    </a:p>
                  </a:txBody>
                  <a:tcPr marL="7401" marR="7401" marT="74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50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Зарубежная филология (английский язык и литература)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01" marR="7401" marT="74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537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специалитет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90,9%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969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21.05.04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Горное дело</a:t>
                      </a:r>
                    </a:p>
                  </a:txBody>
                  <a:tcPr marL="7401" marR="7401" marT="74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90,9%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969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Маркшейдерское дело</a:t>
                      </a:r>
                    </a:p>
                  </a:txBody>
                  <a:tcPr marL="7401" marR="7401" marT="74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85,7%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3372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Подземная разработка пластовых месторождений</a:t>
                      </a:r>
                    </a:p>
                  </a:txBody>
                  <a:tcPr marL="7401" marR="7401" marT="74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7401" marR="7401" marT="74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0,0%</a:t>
                      </a:r>
                    </a:p>
                  </a:txBody>
                  <a:tcPr marL="7401" marR="7401" marT="74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Динамика трудоустройства студентов за 3 года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48" y="1556792"/>
            <a:ext cx="7847784" cy="4729633"/>
          </a:xfrm>
        </p:spPr>
      </p:pic>
    </p:spTree>
    <p:extLst>
      <p:ext uri="{BB962C8B-B14F-4D97-AF65-F5344CB8AC3E}">
        <p14:creationId xmlns:p14="http://schemas.microsoft.com/office/powerpoint/2010/main" val="5649771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не трудоустроенных выпускников 2021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(по состоянию на 26.10.2021 г.)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349080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Филиппова Марина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Владимировна, гр. ЭО-17.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Данных нет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Ватутина Алёна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Викторовна, гр. ПГС-17. Работает у индивидуального предпринимателя без официального трудоустройства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Плахина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Анастасия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Олеговна,  гр. ЗФ-17. Устроилась в Центр английского языка, учитель английского языка. Подтверждающих документов нет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Белолюбская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Милена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Валерьевна, гр. ПМ-17. выехала в город Якутск. Кафедра активно помогает в поиске работы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799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579296" cy="46828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постановления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424936" cy="4536504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принять к сведению.</a:t>
            </a:r>
          </a:p>
          <a:p>
            <a:pPr marL="457200" indent="-457200" algn="just">
              <a:buAutoNum type="arabicPeriod"/>
            </a:pP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Ответственным по трудоустройству кафедр предоставить подтверждающие документы (справки с места работы, учебы, </a:t>
            </a:r>
            <a:r>
              <a:rPr lang="ru-RU" altLang="ru-RU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</a:t>
            </a: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 о рождении ребенка), отзывы работодателей.</a:t>
            </a:r>
          </a:p>
          <a:p>
            <a:pPr marL="457200" indent="-457200" algn="just">
              <a:buAutoNum type="arabicPeriod"/>
            </a:pP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работу с нетрудоустроенными студентами. Предоставить актуальную информацию о состоянии их трудоустройства к 01 декабря 2021 г.</a:t>
            </a:r>
          </a:p>
          <a:p>
            <a:pPr marL="0" indent="0" algn="just"/>
            <a:endParaRPr lang="ru-RU" altLang="ru-RU" dirty="0" smtClean="0"/>
          </a:p>
          <a:p>
            <a:pPr marL="0" indent="0"/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287497745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1912</TotalTime>
  <Words>667</Words>
  <Application>Microsoft Office PowerPoint</Application>
  <PresentationFormat>Экран (4:3)</PresentationFormat>
  <Paragraphs>248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16" baseType="lpstr">
      <vt:lpstr>Arial</vt:lpstr>
      <vt:lpstr>Arial Black</vt:lpstr>
      <vt:lpstr>Calibri</vt:lpstr>
      <vt:lpstr>Garamond</vt:lpstr>
      <vt:lpstr>Times New Roman</vt:lpstr>
      <vt:lpstr>Tw Cen MT</vt:lpstr>
      <vt:lpstr>Wingdings</vt:lpstr>
      <vt:lpstr>Wingdings 2</vt:lpstr>
      <vt:lpstr>Главная</vt:lpstr>
      <vt:lpstr>Обычная</vt:lpstr>
      <vt:lpstr>Об итогах ФАКТИЧЕСКОГО трудоустройства выпускников  ТИ (ф) СВФУ    октябрь, 2021 </vt:lpstr>
      <vt:lpstr>Итоги фактического трудоустройства</vt:lpstr>
      <vt:lpstr>Фактическое трудоустройство по ТИ (ф) СВФУ по состоянию на 26.10.2021г.  </vt:lpstr>
      <vt:lpstr>Динамика трудоустройства студентов за 3 года</vt:lpstr>
      <vt:lpstr>Список не трудоустроенных выпускников 2021 г. (по состоянию на 26.10.2021 г.)</vt:lpstr>
      <vt:lpstr>Проект постановления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предварительного трудоустройства выпускников ТИ (ф) СВФУ</dc:title>
  <dc:creator>11</dc:creator>
  <cp:lastModifiedBy>Лидия Дмитриевна</cp:lastModifiedBy>
  <cp:revision>171</cp:revision>
  <cp:lastPrinted>2021-11-09T07:08:23Z</cp:lastPrinted>
  <dcterms:created xsi:type="dcterms:W3CDTF">2015-05-13T02:02:24Z</dcterms:created>
  <dcterms:modified xsi:type="dcterms:W3CDTF">2021-11-09T07:08:27Z</dcterms:modified>
</cp:coreProperties>
</file>