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3" r:id="rId9"/>
  </p:sldIdLst>
  <p:sldSz cx="12192000" cy="6858000"/>
  <p:notesSz cx="6858000" cy="9947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89FCF-9B80-4D40-8519-8812D329A9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10492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B0A06E-2D3E-439F-B39D-A19564ECAB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31750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944" y="3158359"/>
            <a:ext cx="3744082" cy="3098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47156" y="885177"/>
            <a:ext cx="107483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Об итогах научно-исследовательской работы студентов ТИ (ф) СВФУ в </a:t>
            </a:r>
            <a:r>
              <a:rPr lang="ru-RU" sz="36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600" b="1" i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Нерюнгри за </a:t>
            </a:r>
            <a:r>
              <a:rPr lang="ru-RU" sz="36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202</a:t>
            </a:r>
            <a:r>
              <a:rPr lang="en-US" sz="36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1</a:t>
            </a:r>
            <a:r>
              <a:rPr lang="ru-RU" sz="36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600" b="1" i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127290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41487" y="67734"/>
            <a:ext cx="5261046" cy="568484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 НИД студентов СВФУ за 2021 год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9333" y="4630055"/>
            <a:ext cx="5910795" cy="21245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5503" y="528353"/>
            <a:ext cx="3878460" cy="5348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517" y="5930735"/>
            <a:ext cx="4447388" cy="772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6865" y="119407"/>
            <a:ext cx="5459026" cy="663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272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71" y="0"/>
            <a:ext cx="11226753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 статей студентами  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03491" y="5777430"/>
            <a:ext cx="988509" cy="988509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140636" y="6434668"/>
            <a:ext cx="6911109" cy="3312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6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СиП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студенты и преподавателю; С - студенты</a:t>
            </a: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179" y="548077"/>
            <a:ext cx="8084538" cy="588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770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200" y="0"/>
            <a:ext cx="11226753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 статей студентами за 2021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03491" y="5777430"/>
            <a:ext cx="988509" cy="988509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129850" y="5446159"/>
            <a:ext cx="6911109" cy="33127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6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СиП</a:t>
            </a:r>
            <a:r>
              <a:rPr lang="ru-RU" sz="16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студенты и преподавателю; С - студенты</a:t>
            </a:r>
            <a:endParaRPr lang="ru-RU" sz="1600" i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2548" y="791247"/>
            <a:ext cx="9547405" cy="429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744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200" y="48510"/>
            <a:ext cx="11226753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  и награды за апробацию результатов НИР , привлечение студентов в финансируемые НИР за 2021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39" y="1287704"/>
            <a:ext cx="5487657" cy="21545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161" y="1287704"/>
            <a:ext cx="5611810" cy="21545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9813" y="3832914"/>
            <a:ext cx="9162001" cy="265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60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4595" y="0"/>
            <a:ext cx="10888136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участия в конкурсах и научных программах за 2021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2077" y="4571866"/>
            <a:ext cx="5910795" cy="21245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68804" y="3424339"/>
            <a:ext cx="10888136" cy="5684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Студенческие научные кружки , КБ, проблемные группы (работающие по приказу в 2021 году)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910" y="1083404"/>
            <a:ext cx="6842869" cy="2173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228" y="4571866"/>
            <a:ext cx="6842869" cy="178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93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334" y="0"/>
            <a:ext cx="12022666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Стипендии за достижения в научно-исследовательской деятельности за 2021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69333" y="4630055"/>
            <a:ext cx="5910795" cy="21245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96796" y="3111409"/>
            <a:ext cx="12022666" cy="5684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студентами научных стажировок  в 2021 году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693" y="1313868"/>
            <a:ext cx="6842869" cy="11916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694" y="4225054"/>
            <a:ext cx="6842869" cy="113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42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000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67" y="207818"/>
            <a:ext cx="12022666" cy="5684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4667" y="4498321"/>
            <a:ext cx="5910795" cy="212455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37067" y="360218"/>
            <a:ext cx="12022666" cy="5684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решения</a:t>
            </a:r>
            <a:endParaRPr lang="ru-RU" sz="32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939337" y="1206985"/>
            <a:ext cx="11167995" cy="5684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Заведующим кафедрами обеспечить контроль за повышением качества внесения данных преподавателями кафедр  в свои личные кабинеты в системе ОАСИС .</a:t>
            </a:r>
            <a:endParaRPr lang="ru-RU" sz="16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64524" y="1787510"/>
            <a:ext cx="11158142" cy="8286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1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При проверке оценочных листов  по эффективным контрактам, в случае отсутствия в системе ОАСИС информации об оцениваемом показателе, исключать поданные баллы из оценочного листа. Данное правило является непременным в ситуации  отсутствия показателя  эффективного контракта в системе ОАСИС. (В случае частичного перехода ЭК СВФУ)</a:t>
            </a:r>
            <a:endParaRPr lang="ru-RU" sz="16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05043" y="3470329"/>
            <a:ext cx="11226937" cy="5816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Разработать отделу </a:t>
            </a:r>
            <a:r>
              <a:rPr lang="ru-RU" sz="16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НИиИД</a:t>
            </a: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совместно с Финансовым отделом бланк информационной карты учета хозяйственного договора для обеспечения единообразия учета в формах статистической отчетности.  </a:t>
            </a:r>
            <a:endParaRPr lang="ru-RU" sz="16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68866" y="4166477"/>
            <a:ext cx="11438465" cy="8286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1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Признать результаты научно-исследовательской деятельности студентов  и их руководителей удовлетворительными.</a:t>
            </a:r>
            <a:endParaRPr lang="ru-RU" sz="16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793980" y="2867529"/>
            <a:ext cx="11188238" cy="6961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Активизировать привлечение  студентов к участию в научно-исследовательских темах на основе договоров ГПХ (показатель включен в мониторинговый отчет - </a:t>
            </a:r>
            <a:r>
              <a:rPr lang="ru-RU" sz="1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en-US" sz="1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1-</a:t>
            </a: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Мониторинг).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0367213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5938</TotalTime>
  <Words>243</Words>
  <Application>Microsoft Office PowerPoint</Application>
  <PresentationFormat>Широкоэкранный</PresentationFormat>
  <Paragraphs>18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Рейтинг НИД студентов СВФУ за 2021 год </vt:lpstr>
      <vt:lpstr>Публикация статей студентами   </vt:lpstr>
      <vt:lpstr>Публикация статей студентами за 2021 год </vt:lpstr>
      <vt:lpstr>Апробация  и награды за апробацию результатов НИР , привлечение студентов в финансируемые НИР за 2021 год </vt:lpstr>
      <vt:lpstr>Результативность участия в конкурсах и научных программах за 2021 год </vt:lpstr>
      <vt:lpstr>Стипендии за достижения в научно-исследовательской деятельности за 2021 год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Плановые показатели на 2021 год  для структурных подразделений  ТИ (ф) СВФУ</dc:title>
  <dc:creator>Ёжик</dc:creator>
  <cp:lastModifiedBy>Лидия Дмитриевна</cp:lastModifiedBy>
  <cp:revision>96</cp:revision>
  <cp:lastPrinted>2022-05-27T02:56:50Z</cp:lastPrinted>
  <dcterms:created xsi:type="dcterms:W3CDTF">2021-04-14T12:04:13Z</dcterms:created>
  <dcterms:modified xsi:type="dcterms:W3CDTF">2022-05-27T03:02:03Z</dcterms:modified>
</cp:coreProperties>
</file>