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9942513" cy="67611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396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2365" y="0"/>
            <a:ext cx="4308422" cy="3396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21541"/>
            <a:ext cx="4308422" cy="33962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2365" y="6421541"/>
            <a:ext cx="4308422" cy="33962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907ED7-2F82-478C-A9FC-3D7EE6DBF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1531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5599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3304" y="3810"/>
            <a:ext cx="819785" cy="819150"/>
          </a:xfrm>
          <a:custGeom>
            <a:avLst/>
            <a:gdLst/>
            <a:ahLst/>
            <a:cxnLst/>
            <a:rect l="l" t="t" r="r" b="b"/>
            <a:pathLst>
              <a:path w="819785" h="819150">
                <a:moveTo>
                  <a:pt x="819655" y="0"/>
                </a:moveTo>
                <a:lnTo>
                  <a:pt x="505" y="0"/>
                </a:lnTo>
                <a:lnTo>
                  <a:pt x="0" y="819150"/>
                </a:lnTo>
                <a:lnTo>
                  <a:pt x="505" y="819150"/>
                </a:lnTo>
                <a:lnTo>
                  <a:pt x="67687" y="816434"/>
                </a:lnTo>
                <a:lnTo>
                  <a:pt x="133374" y="808427"/>
                </a:lnTo>
                <a:lnTo>
                  <a:pt x="197354" y="795341"/>
                </a:lnTo>
                <a:lnTo>
                  <a:pt x="259418" y="777386"/>
                </a:lnTo>
                <a:lnTo>
                  <a:pt x="319353" y="754772"/>
                </a:lnTo>
                <a:lnTo>
                  <a:pt x="376949" y="727712"/>
                </a:lnTo>
                <a:lnTo>
                  <a:pt x="431996" y="696415"/>
                </a:lnTo>
                <a:lnTo>
                  <a:pt x="484282" y="661092"/>
                </a:lnTo>
                <a:lnTo>
                  <a:pt x="533597" y="621955"/>
                </a:lnTo>
                <a:lnTo>
                  <a:pt x="579729" y="579215"/>
                </a:lnTo>
                <a:lnTo>
                  <a:pt x="622469" y="533081"/>
                </a:lnTo>
                <a:lnTo>
                  <a:pt x="661605" y="483766"/>
                </a:lnTo>
                <a:lnTo>
                  <a:pt x="696926" y="431479"/>
                </a:lnTo>
                <a:lnTo>
                  <a:pt x="728222" y="376433"/>
                </a:lnTo>
                <a:lnTo>
                  <a:pt x="755281" y="318837"/>
                </a:lnTo>
                <a:lnTo>
                  <a:pt x="777893" y="258903"/>
                </a:lnTo>
                <a:lnTo>
                  <a:pt x="795848" y="196841"/>
                </a:lnTo>
                <a:lnTo>
                  <a:pt x="808933" y="132863"/>
                </a:lnTo>
                <a:lnTo>
                  <a:pt x="816939" y="67178"/>
                </a:lnTo>
                <a:lnTo>
                  <a:pt x="819655" y="0"/>
                </a:lnTo>
                <a:close/>
              </a:path>
            </a:pathLst>
          </a:custGeom>
          <a:solidFill>
            <a:srgbClr val="FDF9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3304" y="3810"/>
            <a:ext cx="819785" cy="819150"/>
          </a:xfrm>
          <a:custGeom>
            <a:avLst/>
            <a:gdLst/>
            <a:ahLst/>
            <a:cxnLst/>
            <a:rect l="l" t="t" r="r" b="b"/>
            <a:pathLst>
              <a:path w="819785" h="819150">
                <a:moveTo>
                  <a:pt x="819655" y="0"/>
                </a:moveTo>
                <a:lnTo>
                  <a:pt x="816939" y="67178"/>
                </a:lnTo>
                <a:lnTo>
                  <a:pt x="808933" y="132863"/>
                </a:lnTo>
                <a:lnTo>
                  <a:pt x="795848" y="196841"/>
                </a:lnTo>
                <a:lnTo>
                  <a:pt x="777893" y="258903"/>
                </a:lnTo>
                <a:lnTo>
                  <a:pt x="755281" y="318837"/>
                </a:lnTo>
                <a:lnTo>
                  <a:pt x="728222" y="376433"/>
                </a:lnTo>
                <a:lnTo>
                  <a:pt x="696926" y="431479"/>
                </a:lnTo>
                <a:lnTo>
                  <a:pt x="661605" y="483766"/>
                </a:lnTo>
                <a:lnTo>
                  <a:pt x="622469" y="533081"/>
                </a:lnTo>
                <a:lnTo>
                  <a:pt x="579729" y="579215"/>
                </a:lnTo>
                <a:lnTo>
                  <a:pt x="533597" y="621955"/>
                </a:lnTo>
                <a:lnTo>
                  <a:pt x="484282" y="661092"/>
                </a:lnTo>
                <a:lnTo>
                  <a:pt x="431996" y="696415"/>
                </a:lnTo>
                <a:lnTo>
                  <a:pt x="376949" y="727712"/>
                </a:lnTo>
                <a:lnTo>
                  <a:pt x="319353" y="754772"/>
                </a:lnTo>
                <a:lnTo>
                  <a:pt x="259418" y="777386"/>
                </a:lnTo>
                <a:lnTo>
                  <a:pt x="197354" y="795341"/>
                </a:lnTo>
                <a:lnTo>
                  <a:pt x="133374" y="808427"/>
                </a:lnTo>
                <a:lnTo>
                  <a:pt x="67687" y="816434"/>
                </a:lnTo>
                <a:lnTo>
                  <a:pt x="505" y="819150"/>
                </a:lnTo>
                <a:lnTo>
                  <a:pt x="336" y="819150"/>
                </a:lnTo>
                <a:lnTo>
                  <a:pt x="168" y="819150"/>
                </a:lnTo>
                <a:lnTo>
                  <a:pt x="0" y="819150"/>
                </a:lnTo>
                <a:lnTo>
                  <a:pt x="505" y="0"/>
                </a:lnTo>
                <a:lnTo>
                  <a:pt x="819655" y="0"/>
                </a:lnTo>
                <a:close/>
              </a:path>
            </a:pathLst>
          </a:custGeom>
          <a:ln w="3175">
            <a:solidFill>
              <a:srgbClr val="D2C3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28015" y="6095"/>
            <a:ext cx="1782318" cy="17823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169163" y="21335"/>
            <a:ext cx="1702435" cy="1702435"/>
          </a:xfrm>
          <a:custGeom>
            <a:avLst/>
            <a:gdLst/>
            <a:ahLst/>
            <a:cxnLst/>
            <a:rect l="l" t="t" r="r" b="b"/>
            <a:pathLst>
              <a:path w="1702435" h="1702435">
                <a:moveTo>
                  <a:pt x="0" y="851154"/>
                </a:moveTo>
                <a:lnTo>
                  <a:pt x="2821" y="781353"/>
                </a:lnTo>
                <a:lnTo>
                  <a:pt x="11140" y="713105"/>
                </a:lnTo>
                <a:lnTo>
                  <a:pt x="24736" y="646628"/>
                </a:lnTo>
                <a:lnTo>
                  <a:pt x="43392" y="582143"/>
                </a:lnTo>
                <a:lnTo>
                  <a:pt x="66888" y="519868"/>
                </a:lnTo>
                <a:lnTo>
                  <a:pt x="95004" y="460022"/>
                </a:lnTo>
                <a:lnTo>
                  <a:pt x="127522" y="402825"/>
                </a:lnTo>
                <a:lnTo>
                  <a:pt x="164223" y="348496"/>
                </a:lnTo>
                <a:lnTo>
                  <a:pt x="204888" y="297253"/>
                </a:lnTo>
                <a:lnTo>
                  <a:pt x="249297" y="249316"/>
                </a:lnTo>
                <a:lnTo>
                  <a:pt x="297232" y="204905"/>
                </a:lnTo>
                <a:lnTo>
                  <a:pt x="348474" y="164238"/>
                </a:lnTo>
                <a:lnTo>
                  <a:pt x="402803" y="127534"/>
                </a:lnTo>
                <a:lnTo>
                  <a:pt x="460000" y="95014"/>
                </a:lnTo>
                <a:lnTo>
                  <a:pt x="519847" y="66895"/>
                </a:lnTo>
                <a:lnTo>
                  <a:pt x="582124" y="43397"/>
                </a:lnTo>
                <a:lnTo>
                  <a:pt x="646612" y="24739"/>
                </a:lnTo>
                <a:lnTo>
                  <a:pt x="713092" y="11141"/>
                </a:lnTo>
                <a:lnTo>
                  <a:pt x="781346" y="2821"/>
                </a:lnTo>
                <a:lnTo>
                  <a:pt x="851154" y="0"/>
                </a:lnTo>
                <a:lnTo>
                  <a:pt x="920954" y="2821"/>
                </a:lnTo>
                <a:lnTo>
                  <a:pt x="989202" y="11141"/>
                </a:lnTo>
                <a:lnTo>
                  <a:pt x="1055679" y="24739"/>
                </a:lnTo>
                <a:lnTo>
                  <a:pt x="1120164" y="43397"/>
                </a:lnTo>
                <a:lnTo>
                  <a:pt x="1182439" y="66895"/>
                </a:lnTo>
                <a:lnTo>
                  <a:pt x="1242285" y="95014"/>
                </a:lnTo>
                <a:lnTo>
                  <a:pt x="1299482" y="127534"/>
                </a:lnTo>
                <a:lnTo>
                  <a:pt x="1353811" y="164238"/>
                </a:lnTo>
                <a:lnTo>
                  <a:pt x="1405054" y="204905"/>
                </a:lnTo>
                <a:lnTo>
                  <a:pt x="1452991" y="249316"/>
                </a:lnTo>
                <a:lnTo>
                  <a:pt x="1497402" y="297253"/>
                </a:lnTo>
                <a:lnTo>
                  <a:pt x="1538069" y="348496"/>
                </a:lnTo>
                <a:lnTo>
                  <a:pt x="1574773" y="402825"/>
                </a:lnTo>
                <a:lnTo>
                  <a:pt x="1607293" y="460022"/>
                </a:lnTo>
                <a:lnTo>
                  <a:pt x="1635412" y="519868"/>
                </a:lnTo>
                <a:lnTo>
                  <a:pt x="1658910" y="582143"/>
                </a:lnTo>
                <a:lnTo>
                  <a:pt x="1677568" y="646628"/>
                </a:lnTo>
                <a:lnTo>
                  <a:pt x="1691166" y="713105"/>
                </a:lnTo>
                <a:lnTo>
                  <a:pt x="1699486" y="781353"/>
                </a:lnTo>
                <a:lnTo>
                  <a:pt x="1702308" y="851154"/>
                </a:lnTo>
                <a:lnTo>
                  <a:pt x="1699486" y="920954"/>
                </a:lnTo>
                <a:lnTo>
                  <a:pt x="1691166" y="989202"/>
                </a:lnTo>
                <a:lnTo>
                  <a:pt x="1677568" y="1055679"/>
                </a:lnTo>
                <a:lnTo>
                  <a:pt x="1658910" y="1120164"/>
                </a:lnTo>
                <a:lnTo>
                  <a:pt x="1635412" y="1182439"/>
                </a:lnTo>
                <a:lnTo>
                  <a:pt x="1607293" y="1242285"/>
                </a:lnTo>
                <a:lnTo>
                  <a:pt x="1574773" y="1299482"/>
                </a:lnTo>
                <a:lnTo>
                  <a:pt x="1538069" y="1353811"/>
                </a:lnTo>
                <a:lnTo>
                  <a:pt x="1497402" y="1405054"/>
                </a:lnTo>
                <a:lnTo>
                  <a:pt x="1452991" y="1452991"/>
                </a:lnTo>
                <a:lnTo>
                  <a:pt x="1405054" y="1497402"/>
                </a:lnTo>
                <a:lnTo>
                  <a:pt x="1353811" y="1538069"/>
                </a:lnTo>
                <a:lnTo>
                  <a:pt x="1299482" y="1574773"/>
                </a:lnTo>
                <a:lnTo>
                  <a:pt x="1242285" y="1607293"/>
                </a:lnTo>
                <a:lnTo>
                  <a:pt x="1182439" y="1635412"/>
                </a:lnTo>
                <a:lnTo>
                  <a:pt x="1120164" y="1658910"/>
                </a:lnTo>
                <a:lnTo>
                  <a:pt x="1055679" y="1677568"/>
                </a:lnTo>
                <a:lnTo>
                  <a:pt x="989202" y="1691166"/>
                </a:lnTo>
                <a:lnTo>
                  <a:pt x="920954" y="1699486"/>
                </a:lnTo>
                <a:lnTo>
                  <a:pt x="851154" y="1702308"/>
                </a:lnTo>
                <a:lnTo>
                  <a:pt x="781346" y="1699486"/>
                </a:lnTo>
                <a:lnTo>
                  <a:pt x="713092" y="1691166"/>
                </a:lnTo>
                <a:lnTo>
                  <a:pt x="646612" y="1677568"/>
                </a:lnTo>
                <a:lnTo>
                  <a:pt x="582124" y="1658910"/>
                </a:lnTo>
                <a:lnTo>
                  <a:pt x="519847" y="1635412"/>
                </a:lnTo>
                <a:lnTo>
                  <a:pt x="460000" y="1607293"/>
                </a:lnTo>
                <a:lnTo>
                  <a:pt x="402803" y="1574773"/>
                </a:lnTo>
                <a:lnTo>
                  <a:pt x="348474" y="1538069"/>
                </a:lnTo>
                <a:lnTo>
                  <a:pt x="297232" y="1497402"/>
                </a:lnTo>
                <a:lnTo>
                  <a:pt x="249297" y="1452991"/>
                </a:lnTo>
                <a:lnTo>
                  <a:pt x="204888" y="1405054"/>
                </a:lnTo>
                <a:lnTo>
                  <a:pt x="164223" y="1353811"/>
                </a:lnTo>
                <a:lnTo>
                  <a:pt x="127522" y="1299482"/>
                </a:lnTo>
                <a:lnTo>
                  <a:pt x="95004" y="1242285"/>
                </a:lnTo>
                <a:lnTo>
                  <a:pt x="66888" y="1182439"/>
                </a:lnTo>
                <a:lnTo>
                  <a:pt x="43392" y="1120164"/>
                </a:lnTo>
                <a:lnTo>
                  <a:pt x="24736" y="1055679"/>
                </a:lnTo>
                <a:lnTo>
                  <a:pt x="11140" y="989202"/>
                </a:lnTo>
                <a:lnTo>
                  <a:pt x="2821" y="920954"/>
                </a:lnTo>
                <a:lnTo>
                  <a:pt x="0" y="851154"/>
                </a:lnTo>
                <a:close/>
              </a:path>
            </a:pathLst>
          </a:custGeom>
          <a:ln w="27432">
            <a:solidFill>
              <a:srgbClr val="FFF6D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172212" y="1045463"/>
            <a:ext cx="1152906" cy="114833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187587" y="1050711"/>
            <a:ext cx="1116275" cy="111131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187587" y="1050711"/>
            <a:ext cx="1116330" cy="1111885"/>
          </a:xfrm>
          <a:custGeom>
            <a:avLst/>
            <a:gdLst/>
            <a:ahLst/>
            <a:cxnLst/>
            <a:rect l="l" t="t" r="r" b="b"/>
            <a:pathLst>
              <a:path w="1116330" h="1111885">
                <a:moveTo>
                  <a:pt x="118228" y="204556"/>
                </a:moveTo>
                <a:lnTo>
                  <a:pt x="147893" y="170377"/>
                </a:lnTo>
                <a:lnTo>
                  <a:pt x="179771" y="139253"/>
                </a:lnTo>
                <a:lnTo>
                  <a:pt x="213661" y="111205"/>
                </a:lnTo>
                <a:lnTo>
                  <a:pt x="249360" y="86253"/>
                </a:lnTo>
                <a:lnTo>
                  <a:pt x="286668" y="64418"/>
                </a:lnTo>
                <a:lnTo>
                  <a:pt x="325381" y="45719"/>
                </a:lnTo>
                <a:lnTo>
                  <a:pt x="365300" y="30178"/>
                </a:lnTo>
                <a:lnTo>
                  <a:pt x="406221" y="17815"/>
                </a:lnTo>
                <a:lnTo>
                  <a:pt x="447943" y="8651"/>
                </a:lnTo>
                <a:lnTo>
                  <a:pt x="490265" y="2705"/>
                </a:lnTo>
                <a:lnTo>
                  <a:pt x="532984" y="0"/>
                </a:lnTo>
                <a:lnTo>
                  <a:pt x="575898" y="553"/>
                </a:lnTo>
                <a:lnTo>
                  <a:pt x="618807" y="4388"/>
                </a:lnTo>
                <a:lnTo>
                  <a:pt x="661509" y="11523"/>
                </a:lnTo>
                <a:lnTo>
                  <a:pt x="703801" y="21980"/>
                </a:lnTo>
                <a:lnTo>
                  <a:pt x="745482" y="35778"/>
                </a:lnTo>
                <a:lnTo>
                  <a:pt x="786350" y="52939"/>
                </a:lnTo>
                <a:lnTo>
                  <a:pt x="826203" y="73483"/>
                </a:lnTo>
                <a:lnTo>
                  <a:pt x="864840" y="97429"/>
                </a:lnTo>
                <a:lnTo>
                  <a:pt x="902059" y="124800"/>
                </a:lnTo>
                <a:lnTo>
                  <a:pt x="936999" y="155027"/>
                </a:lnTo>
                <a:lnTo>
                  <a:pt x="968914" y="187397"/>
                </a:lnTo>
                <a:lnTo>
                  <a:pt x="997779" y="221706"/>
                </a:lnTo>
                <a:lnTo>
                  <a:pt x="1023570" y="257755"/>
                </a:lnTo>
                <a:lnTo>
                  <a:pt x="1046263" y="295341"/>
                </a:lnTo>
                <a:lnTo>
                  <a:pt x="1065831" y="334264"/>
                </a:lnTo>
                <a:lnTo>
                  <a:pt x="1082252" y="374322"/>
                </a:lnTo>
                <a:lnTo>
                  <a:pt x="1095500" y="415313"/>
                </a:lnTo>
                <a:lnTo>
                  <a:pt x="1105551" y="457037"/>
                </a:lnTo>
                <a:lnTo>
                  <a:pt x="1112380" y="499291"/>
                </a:lnTo>
                <a:lnTo>
                  <a:pt x="1115963" y="541875"/>
                </a:lnTo>
                <a:lnTo>
                  <a:pt x="1116275" y="584588"/>
                </a:lnTo>
                <a:lnTo>
                  <a:pt x="1113292" y="627227"/>
                </a:lnTo>
                <a:lnTo>
                  <a:pt x="1106988" y="669592"/>
                </a:lnTo>
                <a:lnTo>
                  <a:pt x="1097340" y="711481"/>
                </a:lnTo>
                <a:lnTo>
                  <a:pt x="1084323" y="752692"/>
                </a:lnTo>
                <a:lnTo>
                  <a:pt x="1067912" y="793025"/>
                </a:lnTo>
                <a:lnTo>
                  <a:pt x="1048083" y="832278"/>
                </a:lnTo>
                <a:lnTo>
                  <a:pt x="1024811" y="870250"/>
                </a:lnTo>
                <a:lnTo>
                  <a:pt x="998071" y="906739"/>
                </a:lnTo>
                <a:lnTo>
                  <a:pt x="968406" y="940918"/>
                </a:lnTo>
                <a:lnTo>
                  <a:pt x="936528" y="972042"/>
                </a:lnTo>
                <a:lnTo>
                  <a:pt x="902639" y="1000090"/>
                </a:lnTo>
                <a:lnTo>
                  <a:pt x="866940" y="1025043"/>
                </a:lnTo>
                <a:lnTo>
                  <a:pt x="829633" y="1046880"/>
                </a:lnTo>
                <a:lnTo>
                  <a:pt x="790919" y="1065580"/>
                </a:lnTo>
                <a:lnTo>
                  <a:pt x="751002" y="1081122"/>
                </a:lnTo>
                <a:lnTo>
                  <a:pt x="710081" y="1093488"/>
                </a:lnTo>
                <a:lnTo>
                  <a:pt x="668360" y="1102656"/>
                </a:lnTo>
                <a:lnTo>
                  <a:pt x="626039" y="1108606"/>
                </a:lnTo>
                <a:lnTo>
                  <a:pt x="583320" y="1111317"/>
                </a:lnTo>
                <a:lnTo>
                  <a:pt x="540405" y="1110769"/>
                </a:lnTo>
                <a:lnTo>
                  <a:pt x="497497" y="1106942"/>
                </a:lnTo>
                <a:lnTo>
                  <a:pt x="454795" y="1099816"/>
                </a:lnTo>
                <a:lnTo>
                  <a:pt x="412503" y="1089369"/>
                </a:lnTo>
                <a:lnTo>
                  <a:pt x="370822" y="1075582"/>
                </a:lnTo>
                <a:lnTo>
                  <a:pt x="329953" y="1058434"/>
                </a:lnTo>
                <a:lnTo>
                  <a:pt x="290099" y="1037905"/>
                </a:lnTo>
                <a:lnTo>
                  <a:pt x="251460" y="1013975"/>
                </a:lnTo>
                <a:lnTo>
                  <a:pt x="214240" y="986622"/>
                </a:lnTo>
                <a:lnTo>
                  <a:pt x="179299" y="956395"/>
                </a:lnTo>
                <a:lnTo>
                  <a:pt x="147383" y="924025"/>
                </a:lnTo>
                <a:lnTo>
                  <a:pt x="118516" y="889716"/>
                </a:lnTo>
                <a:lnTo>
                  <a:pt x="92723" y="853666"/>
                </a:lnTo>
                <a:lnTo>
                  <a:pt x="70028" y="816079"/>
                </a:lnTo>
                <a:lnTo>
                  <a:pt x="50457" y="777155"/>
                </a:lnTo>
                <a:lnTo>
                  <a:pt x="34033" y="737095"/>
                </a:lnTo>
                <a:lnTo>
                  <a:pt x="20783" y="696101"/>
                </a:lnTo>
                <a:lnTo>
                  <a:pt x="10729" y="654374"/>
                </a:lnTo>
                <a:lnTo>
                  <a:pt x="3898" y="612115"/>
                </a:lnTo>
                <a:lnTo>
                  <a:pt x="313" y="569526"/>
                </a:lnTo>
                <a:lnTo>
                  <a:pt x="0" y="526807"/>
                </a:lnTo>
                <a:lnTo>
                  <a:pt x="2982" y="484160"/>
                </a:lnTo>
                <a:lnTo>
                  <a:pt x="9286" y="441787"/>
                </a:lnTo>
                <a:lnTo>
                  <a:pt x="18935" y="399888"/>
                </a:lnTo>
                <a:lnTo>
                  <a:pt x="31954" y="358665"/>
                </a:lnTo>
                <a:lnTo>
                  <a:pt x="48369" y="318319"/>
                </a:lnTo>
                <a:lnTo>
                  <a:pt x="68202" y="279051"/>
                </a:lnTo>
                <a:lnTo>
                  <a:pt x="91480" y="241063"/>
                </a:lnTo>
                <a:lnTo>
                  <a:pt x="118228" y="204556"/>
                </a:lnTo>
                <a:close/>
              </a:path>
            </a:pathLst>
          </a:custGeom>
          <a:ln w="7349">
            <a:solidFill>
              <a:srgbClr val="C6B79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317958" y="1181143"/>
            <a:ext cx="855980" cy="850900"/>
          </a:xfrm>
          <a:custGeom>
            <a:avLst/>
            <a:gdLst/>
            <a:ahLst/>
            <a:cxnLst/>
            <a:rect l="l" t="t" r="r" b="b"/>
            <a:pathLst>
              <a:path w="855980" h="850900">
                <a:moveTo>
                  <a:pt x="89838" y="155531"/>
                </a:moveTo>
                <a:lnTo>
                  <a:pt x="51680" y="212403"/>
                </a:lnTo>
                <a:lnTo>
                  <a:pt x="24090" y="273230"/>
                </a:lnTo>
                <a:lnTo>
                  <a:pt x="6915" y="336780"/>
                </a:lnTo>
                <a:lnTo>
                  <a:pt x="0" y="401817"/>
                </a:lnTo>
                <a:lnTo>
                  <a:pt x="340" y="434509"/>
                </a:lnTo>
                <a:lnTo>
                  <a:pt x="8522" y="499465"/>
                </a:lnTo>
                <a:lnTo>
                  <a:pt x="26576" y="562826"/>
                </a:lnTo>
                <a:lnTo>
                  <a:pt x="54346" y="623357"/>
                </a:lnTo>
                <a:lnTo>
                  <a:pt x="91678" y="679825"/>
                </a:lnTo>
                <a:lnTo>
                  <a:pt x="138416" y="730995"/>
                </a:lnTo>
                <a:lnTo>
                  <a:pt x="193850" y="775241"/>
                </a:lnTo>
                <a:lnTo>
                  <a:pt x="254104" y="809468"/>
                </a:lnTo>
                <a:lnTo>
                  <a:pt x="317435" y="833348"/>
                </a:lnTo>
                <a:lnTo>
                  <a:pt x="382607" y="847004"/>
                </a:lnTo>
                <a:lnTo>
                  <a:pt x="448384" y="850558"/>
                </a:lnTo>
                <a:lnTo>
                  <a:pt x="481113" y="848586"/>
                </a:lnTo>
                <a:lnTo>
                  <a:pt x="545478" y="837218"/>
                </a:lnTo>
                <a:lnTo>
                  <a:pt x="607358" y="816056"/>
                </a:lnTo>
                <a:lnTo>
                  <a:pt x="665516" y="785221"/>
                </a:lnTo>
                <a:lnTo>
                  <a:pt x="718715" y="744837"/>
                </a:lnTo>
                <a:lnTo>
                  <a:pt x="765720" y="695027"/>
                </a:lnTo>
                <a:lnTo>
                  <a:pt x="803881" y="638124"/>
                </a:lnTo>
                <a:lnTo>
                  <a:pt x="831472" y="577279"/>
                </a:lnTo>
                <a:lnTo>
                  <a:pt x="848648" y="513722"/>
                </a:lnTo>
                <a:lnTo>
                  <a:pt x="855565" y="448685"/>
                </a:lnTo>
                <a:lnTo>
                  <a:pt x="855224" y="415997"/>
                </a:lnTo>
                <a:lnTo>
                  <a:pt x="847042" y="351050"/>
                </a:lnTo>
                <a:lnTo>
                  <a:pt x="828988" y="287701"/>
                </a:lnTo>
                <a:lnTo>
                  <a:pt x="801219" y="227183"/>
                </a:lnTo>
                <a:lnTo>
                  <a:pt x="763889" y="170726"/>
                </a:lnTo>
                <a:lnTo>
                  <a:pt x="717153" y="119561"/>
                </a:lnTo>
                <a:lnTo>
                  <a:pt x="661719" y="75317"/>
                </a:lnTo>
                <a:lnTo>
                  <a:pt x="601462" y="41090"/>
                </a:lnTo>
                <a:lnTo>
                  <a:pt x="538128" y="17210"/>
                </a:lnTo>
                <a:lnTo>
                  <a:pt x="472954" y="3554"/>
                </a:lnTo>
                <a:lnTo>
                  <a:pt x="407176" y="0"/>
                </a:lnTo>
                <a:lnTo>
                  <a:pt x="374447" y="1972"/>
                </a:lnTo>
                <a:lnTo>
                  <a:pt x="310080" y="13340"/>
                </a:lnTo>
                <a:lnTo>
                  <a:pt x="248200" y="34502"/>
                </a:lnTo>
                <a:lnTo>
                  <a:pt x="190042" y="65336"/>
                </a:lnTo>
                <a:lnTo>
                  <a:pt x="136843" y="105720"/>
                </a:lnTo>
                <a:lnTo>
                  <a:pt x="89838" y="155531"/>
                </a:lnTo>
                <a:close/>
              </a:path>
            </a:pathLst>
          </a:custGeom>
          <a:ln w="7349">
            <a:solidFill>
              <a:srgbClr val="C6B79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1088136" y="0"/>
            <a:ext cx="8056245" cy="6858000"/>
          </a:xfrm>
          <a:custGeom>
            <a:avLst/>
            <a:gdLst/>
            <a:ahLst/>
            <a:cxnLst/>
            <a:rect l="l" t="t" r="r" b="b"/>
            <a:pathLst>
              <a:path w="8056245" h="6858000">
                <a:moveTo>
                  <a:pt x="0" y="6857999"/>
                </a:moveTo>
                <a:lnTo>
                  <a:pt x="8055863" y="6857999"/>
                </a:lnTo>
                <a:lnTo>
                  <a:pt x="8055863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1013460" y="0"/>
            <a:ext cx="1905" cy="6858000"/>
          </a:xfrm>
          <a:custGeom>
            <a:avLst/>
            <a:gdLst/>
            <a:ahLst/>
            <a:cxnLst/>
            <a:rect l="l" t="t" r="r" b="b"/>
            <a:pathLst>
              <a:path w="1905" h="6858000">
                <a:moveTo>
                  <a:pt x="0" y="6857999"/>
                </a:moveTo>
                <a:lnTo>
                  <a:pt x="1524" y="6857999"/>
                </a:lnTo>
                <a:lnTo>
                  <a:pt x="1524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935736" y="0"/>
            <a:ext cx="150875" cy="68579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1014983" y="0"/>
            <a:ext cx="73660" cy="6858000"/>
          </a:xfrm>
          <a:custGeom>
            <a:avLst/>
            <a:gdLst/>
            <a:ahLst/>
            <a:cxnLst/>
            <a:rect l="l" t="t" r="r" b="b"/>
            <a:pathLst>
              <a:path w="73659" h="6858000">
                <a:moveTo>
                  <a:pt x="0" y="6858000"/>
                </a:moveTo>
                <a:lnTo>
                  <a:pt x="73152" y="6858000"/>
                </a:lnTo>
                <a:lnTo>
                  <a:pt x="73152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k object 29"/>
          <p:cNvSpPr/>
          <p:nvPr/>
        </p:nvSpPr>
        <p:spPr>
          <a:xfrm>
            <a:off x="1164336" y="338327"/>
            <a:ext cx="4630674" cy="121386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90982" y="1543723"/>
            <a:ext cx="8162035" cy="10369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Приложение 1</a:t>
            </a:r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00" b="0" i="0">
                <a:solidFill>
                  <a:srgbClr val="562213"/>
                </a:solidFill>
                <a:latin typeface="Corbel"/>
                <a:cs typeface="Corbe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Приложение 1</a:t>
            </a:r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00" b="0" i="0">
                <a:solidFill>
                  <a:srgbClr val="562213"/>
                </a:solidFill>
                <a:latin typeface="Corbel"/>
                <a:cs typeface="Corbe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240637" y="2233134"/>
            <a:ext cx="2953385" cy="43732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Приложение 1</a:t>
            </a:r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00" b="0" i="0">
                <a:solidFill>
                  <a:srgbClr val="562213"/>
                </a:solidFill>
                <a:latin typeface="Corbel"/>
                <a:cs typeface="Corbe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Приложение 1</a:t>
            </a:r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Приложение 1</a:t>
            </a:r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3304" y="3810"/>
            <a:ext cx="819785" cy="819150"/>
          </a:xfrm>
          <a:custGeom>
            <a:avLst/>
            <a:gdLst/>
            <a:ahLst/>
            <a:cxnLst/>
            <a:rect l="l" t="t" r="r" b="b"/>
            <a:pathLst>
              <a:path w="819785" h="819150">
                <a:moveTo>
                  <a:pt x="819655" y="0"/>
                </a:moveTo>
                <a:lnTo>
                  <a:pt x="505" y="0"/>
                </a:lnTo>
                <a:lnTo>
                  <a:pt x="0" y="819150"/>
                </a:lnTo>
                <a:lnTo>
                  <a:pt x="505" y="819150"/>
                </a:lnTo>
                <a:lnTo>
                  <a:pt x="67687" y="816434"/>
                </a:lnTo>
                <a:lnTo>
                  <a:pt x="133374" y="808427"/>
                </a:lnTo>
                <a:lnTo>
                  <a:pt x="197354" y="795341"/>
                </a:lnTo>
                <a:lnTo>
                  <a:pt x="259418" y="777386"/>
                </a:lnTo>
                <a:lnTo>
                  <a:pt x="319353" y="754772"/>
                </a:lnTo>
                <a:lnTo>
                  <a:pt x="376949" y="727712"/>
                </a:lnTo>
                <a:lnTo>
                  <a:pt x="431996" y="696415"/>
                </a:lnTo>
                <a:lnTo>
                  <a:pt x="484282" y="661092"/>
                </a:lnTo>
                <a:lnTo>
                  <a:pt x="533597" y="621955"/>
                </a:lnTo>
                <a:lnTo>
                  <a:pt x="579729" y="579215"/>
                </a:lnTo>
                <a:lnTo>
                  <a:pt x="622469" y="533081"/>
                </a:lnTo>
                <a:lnTo>
                  <a:pt x="661605" y="483766"/>
                </a:lnTo>
                <a:lnTo>
                  <a:pt x="696926" y="431479"/>
                </a:lnTo>
                <a:lnTo>
                  <a:pt x="728222" y="376433"/>
                </a:lnTo>
                <a:lnTo>
                  <a:pt x="755281" y="318837"/>
                </a:lnTo>
                <a:lnTo>
                  <a:pt x="777893" y="258903"/>
                </a:lnTo>
                <a:lnTo>
                  <a:pt x="795848" y="196841"/>
                </a:lnTo>
                <a:lnTo>
                  <a:pt x="808933" y="132863"/>
                </a:lnTo>
                <a:lnTo>
                  <a:pt x="816939" y="67178"/>
                </a:lnTo>
                <a:lnTo>
                  <a:pt x="819655" y="0"/>
                </a:lnTo>
                <a:close/>
              </a:path>
            </a:pathLst>
          </a:custGeom>
          <a:solidFill>
            <a:srgbClr val="FDF9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3304" y="3810"/>
            <a:ext cx="819785" cy="819150"/>
          </a:xfrm>
          <a:custGeom>
            <a:avLst/>
            <a:gdLst/>
            <a:ahLst/>
            <a:cxnLst/>
            <a:rect l="l" t="t" r="r" b="b"/>
            <a:pathLst>
              <a:path w="819785" h="819150">
                <a:moveTo>
                  <a:pt x="819655" y="0"/>
                </a:moveTo>
                <a:lnTo>
                  <a:pt x="816939" y="67178"/>
                </a:lnTo>
                <a:lnTo>
                  <a:pt x="808933" y="132863"/>
                </a:lnTo>
                <a:lnTo>
                  <a:pt x="795848" y="196841"/>
                </a:lnTo>
                <a:lnTo>
                  <a:pt x="777893" y="258903"/>
                </a:lnTo>
                <a:lnTo>
                  <a:pt x="755281" y="318837"/>
                </a:lnTo>
                <a:lnTo>
                  <a:pt x="728222" y="376433"/>
                </a:lnTo>
                <a:lnTo>
                  <a:pt x="696926" y="431479"/>
                </a:lnTo>
                <a:lnTo>
                  <a:pt x="661605" y="483766"/>
                </a:lnTo>
                <a:lnTo>
                  <a:pt x="622469" y="533081"/>
                </a:lnTo>
                <a:lnTo>
                  <a:pt x="579729" y="579215"/>
                </a:lnTo>
                <a:lnTo>
                  <a:pt x="533597" y="621955"/>
                </a:lnTo>
                <a:lnTo>
                  <a:pt x="484282" y="661092"/>
                </a:lnTo>
                <a:lnTo>
                  <a:pt x="431996" y="696415"/>
                </a:lnTo>
                <a:lnTo>
                  <a:pt x="376949" y="727712"/>
                </a:lnTo>
                <a:lnTo>
                  <a:pt x="319353" y="754772"/>
                </a:lnTo>
                <a:lnTo>
                  <a:pt x="259418" y="777386"/>
                </a:lnTo>
                <a:lnTo>
                  <a:pt x="197354" y="795341"/>
                </a:lnTo>
                <a:lnTo>
                  <a:pt x="133374" y="808427"/>
                </a:lnTo>
                <a:lnTo>
                  <a:pt x="67687" y="816434"/>
                </a:lnTo>
                <a:lnTo>
                  <a:pt x="505" y="819150"/>
                </a:lnTo>
                <a:lnTo>
                  <a:pt x="336" y="819150"/>
                </a:lnTo>
                <a:lnTo>
                  <a:pt x="168" y="819150"/>
                </a:lnTo>
                <a:lnTo>
                  <a:pt x="0" y="819150"/>
                </a:lnTo>
                <a:lnTo>
                  <a:pt x="505" y="0"/>
                </a:lnTo>
                <a:lnTo>
                  <a:pt x="819655" y="0"/>
                </a:lnTo>
                <a:close/>
              </a:path>
            </a:pathLst>
          </a:custGeom>
          <a:ln w="3175">
            <a:solidFill>
              <a:srgbClr val="D2C3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28015" y="6095"/>
            <a:ext cx="1782318" cy="178231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169163" y="21335"/>
            <a:ext cx="1702435" cy="1702435"/>
          </a:xfrm>
          <a:custGeom>
            <a:avLst/>
            <a:gdLst/>
            <a:ahLst/>
            <a:cxnLst/>
            <a:rect l="l" t="t" r="r" b="b"/>
            <a:pathLst>
              <a:path w="1702435" h="1702435">
                <a:moveTo>
                  <a:pt x="0" y="851154"/>
                </a:moveTo>
                <a:lnTo>
                  <a:pt x="2821" y="781353"/>
                </a:lnTo>
                <a:lnTo>
                  <a:pt x="11140" y="713105"/>
                </a:lnTo>
                <a:lnTo>
                  <a:pt x="24736" y="646628"/>
                </a:lnTo>
                <a:lnTo>
                  <a:pt x="43392" y="582143"/>
                </a:lnTo>
                <a:lnTo>
                  <a:pt x="66888" y="519868"/>
                </a:lnTo>
                <a:lnTo>
                  <a:pt x="95004" y="460022"/>
                </a:lnTo>
                <a:lnTo>
                  <a:pt x="127522" y="402825"/>
                </a:lnTo>
                <a:lnTo>
                  <a:pt x="164223" y="348496"/>
                </a:lnTo>
                <a:lnTo>
                  <a:pt x="204888" y="297253"/>
                </a:lnTo>
                <a:lnTo>
                  <a:pt x="249297" y="249316"/>
                </a:lnTo>
                <a:lnTo>
                  <a:pt x="297232" y="204905"/>
                </a:lnTo>
                <a:lnTo>
                  <a:pt x="348474" y="164238"/>
                </a:lnTo>
                <a:lnTo>
                  <a:pt x="402803" y="127534"/>
                </a:lnTo>
                <a:lnTo>
                  <a:pt x="460000" y="95014"/>
                </a:lnTo>
                <a:lnTo>
                  <a:pt x="519847" y="66895"/>
                </a:lnTo>
                <a:lnTo>
                  <a:pt x="582124" y="43397"/>
                </a:lnTo>
                <a:lnTo>
                  <a:pt x="646612" y="24739"/>
                </a:lnTo>
                <a:lnTo>
                  <a:pt x="713092" y="11141"/>
                </a:lnTo>
                <a:lnTo>
                  <a:pt x="781346" y="2821"/>
                </a:lnTo>
                <a:lnTo>
                  <a:pt x="851154" y="0"/>
                </a:lnTo>
                <a:lnTo>
                  <a:pt x="920954" y="2821"/>
                </a:lnTo>
                <a:lnTo>
                  <a:pt x="989202" y="11141"/>
                </a:lnTo>
                <a:lnTo>
                  <a:pt x="1055679" y="24739"/>
                </a:lnTo>
                <a:lnTo>
                  <a:pt x="1120164" y="43397"/>
                </a:lnTo>
                <a:lnTo>
                  <a:pt x="1182439" y="66895"/>
                </a:lnTo>
                <a:lnTo>
                  <a:pt x="1242285" y="95014"/>
                </a:lnTo>
                <a:lnTo>
                  <a:pt x="1299482" y="127534"/>
                </a:lnTo>
                <a:lnTo>
                  <a:pt x="1353811" y="164238"/>
                </a:lnTo>
                <a:lnTo>
                  <a:pt x="1405054" y="204905"/>
                </a:lnTo>
                <a:lnTo>
                  <a:pt x="1452991" y="249316"/>
                </a:lnTo>
                <a:lnTo>
                  <a:pt x="1497402" y="297253"/>
                </a:lnTo>
                <a:lnTo>
                  <a:pt x="1538069" y="348496"/>
                </a:lnTo>
                <a:lnTo>
                  <a:pt x="1574773" y="402825"/>
                </a:lnTo>
                <a:lnTo>
                  <a:pt x="1607293" y="460022"/>
                </a:lnTo>
                <a:lnTo>
                  <a:pt x="1635412" y="519868"/>
                </a:lnTo>
                <a:lnTo>
                  <a:pt x="1658910" y="582143"/>
                </a:lnTo>
                <a:lnTo>
                  <a:pt x="1677568" y="646628"/>
                </a:lnTo>
                <a:lnTo>
                  <a:pt x="1691166" y="713105"/>
                </a:lnTo>
                <a:lnTo>
                  <a:pt x="1699486" y="781353"/>
                </a:lnTo>
                <a:lnTo>
                  <a:pt x="1702308" y="851154"/>
                </a:lnTo>
                <a:lnTo>
                  <a:pt x="1699486" y="920954"/>
                </a:lnTo>
                <a:lnTo>
                  <a:pt x="1691166" y="989202"/>
                </a:lnTo>
                <a:lnTo>
                  <a:pt x="1677568" y="1055679"/>
                </a:lnTo>
                <a:lnTo>
                  <a:pt x="1658910" y="1120164"/>
                </a:lnTo>
                <a:lnTo>
                  <a:pt x="1635412" y="1182439"/>
                </a:lnTo>
                <a:lnTo>
                  <a:pt x="1607293" y="1242285"/>
                </a:lnTo>
                <a:lnTo>
                  <a:pt x="1574773" y="1299482"/>
                </a:lnTo>
                <a:lnTo>
                  <a:pt x="1538069" y="1353811"/>
                </a:lnTo>
                <a:lnTo>
                  <a:pt x="1497402" y="1405054"/>
                </a:lnTo>
                <a:lnTo>
                  <a:pt x="1452991" y="1452991"/>
                </a:lnTo>
                <a:lnTo>
                  <a:pt x="1405054" y="1497402"/>
                </a:lnTo>
                <a:lnTo>
                  <a:pt x="1353811" y="1538069"/>
                </a:lnTo>
                <a:lnTo>
                  <a:pt x="1299482" y="1574773"/>
                </a:lnTo>
                <a:lnTo>
                  <a:pt x="1242285" y="1607293"/>
                </a:lnTo>
                <a:lnTo>
                  <a:pt x="1182439" y="1635412"/>
                </a:lnTo>
                <a:lnTo>
                  <a:pt x="1120164" y="1658910"/>
                </a:lnTo>
                <a:lnTo>
                  <a:pt x="1055679" y="1677568"/>
                </a:lnTo>
                <a:lnTo>
                  <a:pt x="989202" y="1691166"/>
                </a:lnTo>
                <a:lnTo>
                  <a:pt x="920954" y="1699486"/>
                </a:lnTo>
                <a:lnTo>
                  <a:pt x="851154" y="1702308"/>
                </a:lnTo>
                <a:lnTo>
                  <a:pt x="781346" y="1699486"/>
                </a:lnTo>
                <a:lnTo>
                  <a:pt x="713092" y="1691166"/>
                </a:lnTo>
                <a:lnTo>
                  <a:pt x="646612" y="1677568"/>
                </a:lnTo>
                <a:lnTo>
                  <a:pt x="582124" y="1658910"/>
                </a:lnTo>
                <a:lnTo>
                  <a:pt x="519847" y="1635412"/>
                </a:lnTo>
                <a:lnTo>
                  <a:pt x="460000" y="1607293"/>
                </a:lnTo>
                <a:lnTo>
                  <a:pt x="402803" y="1574773"/>
                </a:lnTo>
                <a:lnTo>
                  <a:pt x="348474" y="1538069"/>
                </a:lnTo>
                <a:lnTo>
                  <a:pt x="297232" y="1497402"/>
                </a:lnTo>
                <a:lnTo>
                  <a:pt x="249297" y="1452991"/>
                </a:lnTo>
                <a:lnTo>
                  <a:pt x="204888" y="1405054"/>
                </a:lnTo>
                <a:lnTo>
                  <a:pt x="164223" y="1353811"/>
                </a:lnTo>
                <a:lnTo>
                  <a:pt x="127522" y="1299482"/>
                </a:lnTo>
                <a:lnTo>
                  <a:pt x="95004" y="1242285"/>
                </a:lnTo>
                <a:lnTo>
                  <a:pt x="66888" y="1182439"/>
                </a:lnTo>
                <a:lnTo>
                  <a:pt x="43392" y="1120164"/>
                </a:lnTo>
                <a:lnTo>
                  <a:pt x="24736" y="1055679"/>
                </a:lnTo>
                <a:lnTo>
                  <a:pt x="11140" y="989202"/>
                </a:lnTo>
                <a:lnTo>
                  <a:pt x="2821" y="920954"/>
                </a:lnTo>
                <a:lnTo>
                  <a:pt x="0" y="851154"/>
                </a:lnTo>
                <a:close/>
              </a:path>
            </a:pathLst>
          </a:custGeom>
          <a:ln w="27432">
            <a:solidFill>
              <a:srgbClr val="FFF6D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172212" y="1045463"/>
            <a:ext cx="1152906" cy="114833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187587" y="1050711"/>
            <a:ext cx="1116275" cy="111131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187587" y="1050711"/>
            <a:ext cx="1116330" cy="1111885"/>
          </a:xfrm>
          <a:custGeom>
            <a:avLst/>
            <a:gdLst/>
            <a:ahLst/>
            <a:cxnLst/>
            <a:rect l="l" t="t" r="r" b="b"/>
            <a:pathLst>
              <a:path w="1116330" h="1111885">
                <a:moveTo>
                  <a:pt x="118228" y="204556"/>
                </a:moveTo>
                <a:lnTo>
                  <a:pt x="147893" y="170377"/>
                </a:lnTo>
                <a:lnTo>
                  <a:pt x="179771" y="139253"/>
                </a:lnTo>
                <a:lnTo>
                  <a:pt x="213661" y="111205"/>
                </a:lnTo>
                <a:lnTo>
                  <a:pt x="249360" y="86253"/>
                </a:lnTo>
                <a:lnTo>
                  <a:pt x="286668" y="64418"/>
                </a:lnTo>
                <a:lnTo>
                  <a:pt x="325381" y="45719"/>
                </a:lnTo>
                <a:lnTo>
                  <a:pt x="365300" y="30178"/>
                </a:lnTo>
                <a:lnTo>
                  <a:pt x="406221" y="17815"/>
                </a:lnTo>
                <a:lnTo>
                  <a:pt x="447943" y="8651"/>
                </a:lnTo>
                <a:lnTo>
                  <a:pt x="490265" y="2705"/>
                </a:lnTo>
                <a:lnTo>
                  <a:pt x="532984" y="0"/>
                </a:lnTo>
                <a:lnTo>
                  <a:pt x="575898" y="553"/>
                </a:lnTo>
                <a:lnTo>
                  <a:pt x="618807" y="4388"/>
                </a:lnTo>
                <a:lnTo>
                  <a:pt x="661509" y="11523"/>
                </a:lnTo>
                <a:lnTo>
                  <a:pt x="703801" y="21980"/>
                </a:lnTo>
                <a:lnTo>
                  <a:pt x="745482" y="35778"/>
                </a:lnTo>
                <a:lnTo>
                  <a:pt x="786350" y="52939"/>
                </a:lnTo>
                <a:lnTo>
                  <a:pt x="826203" y="73483"/>
                </a:lnTo>
                <a:lnTo>
                  <a:pt x="864840" y="97429"/>
                </a:lnTo>
                <a:lnTo>
                  <a:pt x="902059" y="124800"/>
                </a:lnTo>
                <a:lnTo>
                  <a:pt x="936999" y="155027"/>
                </a:lnTo>
                <a:lnTo>
                  <a:pt x="968914" y="187397"/>
                </a:lnTo>
                <a:lnTo>
                  <a:pt x="997779" y="221706"/>
                </a:lnTo>
                <a:lnTo>
                  <a:pt x="1023570" y="257755"/>
                </a:lnTo>
                <a:lnTo>
                  <a:pt x="1046263" y="295341"/>
                </a:lnTo>
                <a:lnTo>
                  <a:pt x="1065831" y="334264"/>
                </a:lnTo>
                <a:lnTo>
                  <a:pt x="1082252" y="374322"/>
                </a:lnTo>
                <a:lnTo>
                  <a:pt x="1095500" y="415313"/>
                </a:lnTo>
                <a:lnTo>
                  <a:pt x="1105551" y="457037"/>
                </a:lnTo>
                <a:lnTo>
                  <a:pt x="1112380" y="499291"/>
                </a:lnTo>
                <a:lnTo>
                  <a:pt x="1115963" y="541875"/>
                </a:lnTo>
                <a:lnTo>
                  <a:pt x="1116275" y="584588"/>
                </a:lnTo>
                <a:lnTo>
                  <a:pt x="1113292" y="627227"/>
                </a:lnTo>
                <a:lnTo>
                  <a:pt x="1106988" y="669592"/>
                </a:lnTo>
                <a:lnTo>
                  <a:pt x="1097340" y="711481"/>
                </a:lnTo>
                <a:lnTo>
                  <a:pt x="1084323" y="752692"/>
                </a:lnTo>
                <a:lnTo>
                  <a:pt x="1067912" y="793025"/>
                </a:lnTo>
                <a:lnTo>
                  <a:pt x="1048083" y="832278"/>
                </a:lnTo>
                <a:lnTo>
                  <a:pt x="1024811" y="870250"/>
                </a:lnTo>
                <a:lnTo>
                  <a:pt x="998071" y="906739"/>
                </a:lnTo>
                <a:lnTo>
                  <a:pt x="968406" y="940918"/>
                </a:lnTo>
                <a:lnTo>
                  <a:pt x="936528" y="972042"/>
                </a:lnTo>
                <a:lnTo>
                  <a:pt x="902639" y="1000090"/>
                </a:lnTo>
                <a:lnTo>
                  <a:pt x="866940" y="1025043"/>
                </a:lnTo>
                <a:lnTo>
                  <a:pt x="829633" y="1046880"/>
                </a:lnTo>
                <a:lnTo>
                  <a:pt x="790919" y="1065580"/>
                </a:lnTo>
                <a:lnTo>
                  <a:pt x="751002" y="1081122"/>
                </a:lnTo>
                <a:lnTo>
                  <a:pt x="710081" y="1093488"/>
                </a:lnTo>
                <a:lnTo>
                  <a:pt x="668360" y="1102656"/>
                </a:lnTo>
                <a:lnTo>
                  <a:pt x="626039" y="1108606"/>
                </a:lnTo>
                <a:lnTo>
                  <a:pt x="583320" y="1111317"/>
                </a:lnTo>
                <a:lnTo>
                  <a:pt x="540405" y="1110769"/>
                </a:lnTo>
                <a:lnTo>
                  <a:pt x="497497" y="1106942"/>
                </a:lnTo>
                <a:lnTo>
                  <a:pt x="454795" y="1099816"/>
                </a:lnTo>
                <a:lnTo>
                  <a:pt x="412503" y="1089369"/>
                </a:lnTo>
                <a:lnTo>
                  <a:pt x="370822" y="1075582"/>
                </a:lnTo>
                <a:lnTo>
                  <a:pt x="329953" y="1058434"/>
                </a:lnTo>
                <a:lnTo>
                  <a:pt x="290099" y="1037905"/>
                </a:lnTo>
                <a:lnTo>
                  <a:pt x="251460" y="1013975"/>
                </a:lnTo>
                <a:lnTo>
                  <a:pt x="214240" y="986622"/>
                </a:lnTo>
                <a:lnTo>
                  <a:pt x="179299" y="956395"/>
                </a:lnTo>
                <a:lnTo>
                  <a:pt x="147383" y="924025"/>
                </a:lnTo>
                <a:lnTo>
                  <a:pt x="118516" y="889716"/>
                </a:lnTo>
                <a:lnTo>
                  <a:pt x="92723" y="853666"/>
                </a:lnTo>
                <a:lnTo>
                  <a:pt x="70028" y="816079"/>
                </a:lnTo>
                <a:lnTo>
                  <a:pt x="50457" y="777155"/>
                </a:lnTo>
                <a:lnTo>
                  <a:pt x="34033" y="737095"/>
                </a:lnTo>
                <a:lnTo>
                  <a:pt x="20783" y="696101"/>
                </a:lnTo>
                <a:lnTo>
                  <a:pt x="10729" y="654374"/>
                </a:lnTo>
                <a:lnTo>
                  <a:pt x="3898" y="612115"/>
                </a:lnTo>
                <a:lnTo>
                  <a:pt x="313" y="569526"/>
                </a:lnTo>
                <a:lnTo>
                  <a:pt x="0" y="526807"/>
                </a:lnTo>
                <a:lnTo>
                  <a:pt x="2982" y="484160"/>
                </a:lnTo>
                <a:lnTo>
                  <a:pt x="9286" y="441787"/>
                </a:lnTo>
                <a:lnTo>
                  <a:pt x="18935" y="399888"/>
                </a:lnTo>
                <a:lnTo>
                  <a:pt x="31954" y="358665"/>
                </a:lnTo>
                <a:lnTo>
                  <a:pt x="48369" y="318319"/>
                </a:lnTo>
                <a:lnTo>
                  <a:pt x="68202" y="279051"/>
                </a:lnTo>
                <a:lnTo>
                  <a:pt x="91480" y="241063"/>
                </a:lnTo>
                <a:lnTo>
                  <a:pt x="118228" y="204556"/>
                </a:lnTo>
                <a:close/>
              </a:path>
            </a:pathLst>
          </a:custGeom>
          <a:ln w="7349">
            <a:solidFill>
              <a:srgbClr val="C6B79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317958" y="1181143"/>
            <a:ext cx="855980" cy="850900"/>
          </a:xfrm>
          <a:custGeom>
            <a:avLst/>
            <a:gdLst/>
            <a:ahLst/>
            <a:cxnLst/>
            <a:rect l="l" t="t" r="r" b="b"/>
            <a:pathLst>
              <a:path w="855980" h="850900">
                <a:moveTo>
                  <a:pt x="89838" y="155531"/>
                </a:moveTo>
                <a:lnTo>
                  <a:pt x="51680" y="212403"/>
                </a:lnTo>
                <a:lnTo>
                  <a:pt x="24090" y="273230"/>
                </a:lnTo>
                <a:lnTo>
                  <a:pt x="6915" y="336780"/>
                </a:lnTo>
                <a:lnTo>
                  <a:pt x="0" y="401817"/>
                </a:lnTo>
                <a:lnTo>
                  <a:pt x="340" y="434509"/>
                </a:lnTo>
                <a:lnTo>
                  <a:pt x="8522" y="499465"/>
                </a:lnTo>
                <a:lnTo>
                  <a:pt x="26576" y="562826"/>
                </a:lnTo>
                <a:lnTo>
                  <a:pt x="54346" y="623357"/>
                </a:lnTo>
                <a:lnTo>
                  <a:pt x="91678" y="679825"/>
                </a:lnTo>
                <a:lnTo>
                  <a:pt x="138416" y="730995"/>
                </a:lnTo>
                <a:lnTo>
                  <a:pt x="193850" y="775241"/>
                </a:lnTo>
                <a:lnTo>
                  <a:pt x="254104" y="809468"/>
                </a:lnTo>
                <a:lnTo>
                  <a:pt x="317435" y="833348"/>
                </a:lnTo>
                <a:lnTo>
                  <a:pt x="382607" y="847004"/>
                </a:lnTo>
                <a:lnTo>
                  <a:pt x="448384" y="850558"/>
                </a:lnTo>
                <a:lnTo>
                  <a:pt x="481113" y="848586"/>
                </a:lnTo>
                <a:lnTo>
                  <a:pt x="545478" y="837218"/>
                </a:lnTo>
                <a:lnTo>
                  <a:pt x="607358" y="816056"/>
                </a:lnTo>
                <a:lnTo>
                  <a:pt x="665516" y="785221"/>
                </a:lnTo>
                <a:lnTo>
                  <a:pt x="718715" y="744837"/>
                </a:lnTo>
                <a:lnTo>
                  <a:pt x="765720" y="695027"/>
                </a:lnTo>
                <a:lnTo>
                  <a:pt x="803881" y="638124"/>
                </a:lnTo>
                <a:lnTo>
                  <a:pt x="831472" y="577279"/>
                </a:lnTo>
                <a:lnTo>
                  <a:pt x="848648" y="513722"/>
                </a:lnTo>
                <a:lnTo>
                  <a:pt x="855565" y="448685"/>
                </a:lnTo>
                <a:lnTo>
                  <a:pt x="855224" y="415997"/>
                </a:lnTo>
                <a:lnTo>
                  <a:pt x="847042" y="351050"/>
                </a:lnTo>
                <a:lnTo>
                  <a:pt x="828988" y="287701"/>
                </a:lnTo>
                <a:lnTo>
                  <a:pt x="801219" y="227183"/>
                </a:lnTo>
                <a:lnTo>
                  <a:pt x="763889" y="170726"/>
                </a:lnTo>
                <a:lnTo>
                  <a:pt x="717153" y="119561"/>
                </a:lnTo>
                <a:lnTo>
                  <a:pt x="661719" y="75317"/>
                </a:lnTo>
                <a:lnTo>
                  <a:pt x="601462" y="41090"/>
                </a:lnTo>
                <a:lnTo>
                  <a:pt x="538128" y="17210"/>
                </a:lnTo>
                <a:lnTo>
                  <a:pt x="472954" y="3554"/>
                </a:lnTo>
                <a:lnTo>
                  <a:pt x="407176" y="0"/>
                </a:lnTo>
                <a:lnTo>
                  <a:pt x="374447" y="1972"/>
                </a:lnTo>
                <a:lnTo>
                  <a:pt x="310080" y="13340"/>
                </a:lnTo>
                <a:lnTo>
                  <a:pt x="248200" y="34502"/>
                </a:lnTo>
                <a:lnTo>
                  <a:pt x="190042" y="65336"/>
                </a:lnTo>
                <a:lnTo>
                  <a:pt x="136843" y="105720"/>
                </a:lnTo>
                <a:lnTo>
                  <a:pt x="89838" y="155531"/>
                </a:lnTo>
                <a:close/>
              </a:path>
            </a:pathLst>
          </a:custGeom>
          <a:ln w="7349">
            <a:solidFill>
              <a:srgbClr val="C6B79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1088136" y="0"/>
            <a:ext cx="8056245" cy="6858000"/>
          </a:xfrm>
          <a:custGeom>
            <a:avLst/>
            <a:gdLst/>
            <a:ahLst/>
            <a:cxnLst/>
            <a:rect l="l" t="t" r="r" b="b"/>
            <a:pathLst>
              <a:path w="8056245" h="6858000">
                <a:moveTo>
                  <a:pt x="0" y="6857999"/>
                </a:moveTo>
                <a:lnTo>
                  <a:pt x="8055863" y="6857999"/>
                </a:lnTo>
                <a:lnTo>
                  <a:pt x="8055863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1013460" y="0"/>
            <a:ext cx="1905" cy="6858000"/>
          </a:xfrm>
          <a:custGeom>
            <a:avLst/>
            <a:gdLst/>
            <a:ahLst/>
            <a:cxnLst/>
            <a:rect l="l" t="t" r="r" b="b"/>
            <a:pathLst>
              <a:path w="1905" h="6858000">
                <a:moveTo>
                  <a:pt x="0" y="6857999"/>
                </a:moveTo>
                <a:lnTo>
                  <a:pt x="1524" y="6857999"/>
                </a:lnTo>
                <a:lnTo>
                  <a:pt x="1524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935736" y="0"/>
            <a:ext cx="150875" cy="685799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1014983" y="0"/>
            <a:ext cx="73660" cy="6858000"/>
          </a:xfrm>
          <a:custGeom>
            <a:avLst/>
            <a:gdLst/>
            <a:ahLst/>
            <a:cxnLst/>
            <a:rect l="l" t="t" r="r" b="b"/>
            <a:pathLst>
              <a:path w="73659" h="6858000">
                <a:moveTo>
                  <a:pt x="0" y="6858000"/>
                </a:moveTo>
                <a:lnTo>
                  <a:pt x="73152" y="6858000"/>
                </a:lnTo>
                <a:lnTo>
                  <a:pt x="73152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81202" y="631539"/>
            <a:ext cx="8181594" cy="520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00" b="0" i="0">
                <a:solidFill>
                  <a:srgbClr val="562213"/>
                </a:solidFill>
                <a:latin typeface="Corbel"/>
                <a:cs typeface="Corbe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599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7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Приложение 1</a:t>
            </a:r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sldNum="0" hdr="0" ftr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png"/><Relationship Id="rId18" Type="http://schemas.openxmlformats.org/officeDocument/2006/relationships/image" Target="../media/image71.png"/><Relationship Id="rId26" Type="http://schemas.openxmlformats.org/officeDocument/2006/relationships/image" Target="../media/image79.png"/><Relationship Id="rId3" Type="http://schemas.openxmlformats.org/officeDocument/2006/relationships/image" Target="../media/image56.png"/><Relationship Id="rId21" Type="http://schemas.openxmlformats.org/officeDocument/2006/relationships/image" Target="../media/image74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17" Type="http://schemas.openxmlformats.org/officeDocument/2006/relationships/image" Target="../media/image70.png"/><Relationship Id="rId25" Type="http://schemas.openxmlformats.org/officeDocument/2006/relationships/image" Target="../media/image78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24" Type="http://schemas.openxmlformats.org/officeDocument/2006/relationships/image" Target="../media/image77.png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23" Type="http://schemas.openxmlformats.org/officeDocument/2006/relationships/image" Target="../media/image76.png"/><Relationship Id="rId10" Type="http://schemas.openxmlformats.org/officeDocument/2006/relationships/image" Target="../media/image63.png"/><Relationship Id="rId19" Type="http://schemas.openxmlformats.org/officeDocument/2006/relationships/image" Target="../media/image72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Relationship Id="rId14" Type="http://schemas.openxmlformats.org/officeDocument/2006/relationships/image" Target="../media/image67.png"/><Relationship Id="rId22" Type="http://schemas.openxmlformats.org/officeDocument/2006/relationships/image" Target="../media/image75.png"/><Relationship Id="rId27" Type="http://schemas.openxmlformats.org/officeDocument/2006/relationships/image" Target="../media/image8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2.png"/><Relationship Id="rId18" Type="http://schemas.openxmlformats.org/officeDocument/2006/relationships/image" Target="../media/image97.png"/><Relationship Id="rId26" Type="http://schemas.openxmlformats.org/officeDocument/2006/relationships/image" Target="../media/image105.png"/><Relationship Id="rId3" Type="http://schemas.openxmlformats.org/officeDocument/2006/relationships/image" Target="../media/image82.png"/><Relationship Id="rId21" Type="http://schemas.openxmlformats.org/officeDocument/2006/relationships/image" Target="../media/image100.png"/><Relationship Id="rId34" Type="http://schemas.openxmlformats.org/officeDocument/2006/relationships/image" Target="../media/image113.png"/><Relationship Id="rId7" Type="http://schemas.openxmlformats.org/officeDocument/2006/relationships/image" Target="../media/image86.png"/><Relationship Id="rId12" Type="http://schemas.openxmlformats.org/officeDocument/2006/relationships/image" Target="../media/image91.png"/><Relationship Id="rId17" Type="http://schemas.openxmlformats.org/officeDocument/2006/relationships/image" Target="../media/image96.png"/><Relationship Id="rId25" Type="http://schemas.openxmlformats.org/officeDocument/2006/relationships/image" Target="../media/image104.png"/><Relationship Id="rId33" Type="http://schemas.openxmlformats.org/officeDocument/2006/relationships/image" Target="../media/image112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95.png"/><Relationship Id="rId20" Type="http://schemas.openxmlformats.org/officeDocument/2006/relationships/image" Target="../media/image99.png"/><Relationship Id="rId29" Type="http://schemas.openxmlformats.org/officeDocument/2006/relationships/image" Target="../media/image10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5.png"/><Relationship Id="rId11" Type="http://schemas.openxmlformats.org/officeDocument/2006/relationships/image" Target="../media/image90.png"/><Relationship Id="rId24" Type="http://schemas.openxmlformats.org/officeDocument/2006/relationships/image" Target="../media/image103.png"/><Relationship Id="rId32" Type="http://schemas.openxmlformats.org/officeDocument/2006/relationships/image" Target="../media/image111.png"/><Relationship Id="rId5" Type="http://schemas.openxmlformats.org/officeDocument/2006/relationships/image" Target="../media/image84.png"/><Relationship Id="rId15" Type="http://schemas.openxmlformats.org/officeDocument/2006/relationships/image" Target="../media/image94.png"/><Relationship Id="rId23" Type="http://schemas.openxmlformats.org/officeDocument/2006/relationships/image" Target="../media/image102.png"/><Relationship Id="rId28" Type="http://schemas.openxmlformats.org/officeDocument/2006/relationships/image" Target="../media/image107.png"/><Relationship Id="rId10" Type="http://schemas.openxmlformats.org/officeDocument/2006/relationships/image" Target="../media/image89.png"/><Relationship Id="rId19" Type="http://schemas.openxmlformats.org/officeDocument/2006/relationships/image" Target="../media/image98.png"/><Relationship Id="rId31" Type="http://schemas.openxmlformats.org/officeDocument/2006/relationships/image" Target="../media/image110.png"/><Relationship Id="rId4" Type="http://schemas.openxmlformats.org/officeDocument/2006/relationships/image" Target="../media/image83.png"/><Relationship Id="rId9" Type="http://schemas.openxmlformats.org/officeDocument/2006/relationships/image" Target="../media/image88.png"/><Relationship Id="rId14" Type="http://schemas.openxmlformats.org/officeDocument/2006/relationships/image" Target="../media/image93.png"/><Relationship Id="rId22" Type="http://schemas.openxmlformats.org/officeDocument/2006/relationships/image" Target="../media/image101.png"/><Relationship Id="rId27" Type="http://schemas.openxmlformats.org/officeDocument/2006/relationships/image" Target="../media/image106.png"/><Relationship Id="rId30" Type="http://schemas.openxmlformats.org/officeDocument/2006/relationships/image" Target="../media/image109.png"/><Relationship Id="rId35" Type="http://schemas.openxmlformats.org/officeDocument/2006/relationships/image" Target="../media/image114.png"/><Relationship Id="rId8" Type="http://schemas.openxmlformats.org/officeDocument/2006/relationships/image" Target="../media/image8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17" Type="http://schemas.openxmlformats.org/officeDocument/2006/relationships/image" Target="../media/image55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5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22782" y="1415545"/>
            <a:ext cx="210210" cy="20887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22782" y="1415545"/>
            <a:ext cx="210820" cy="208915"/>
          </a:xfrm>
          <a:custGeom>
            <a:avLst/>
            <a:gdLst/>
            <a:ahLst/>
            <a:cxnLst/>
            <a:rect l="l" t="t" r="r" b="b"/>
            <a:pathLst>
              <a:path w="210819" h="208915">
                <a:moveTo>
                  <a:pt x="0" y="104644"/>
                </a:moveTo>
                <a:lnTo>
                  <a:pt x="8663" y="62795"/>
                </a:lnTo>
                <a:lnTo>
                  <a:pt x="32227" y="28899"/>
                </a:lnTo>
                <a:lnTo>
                  <a:pt x="67051" y="6609"/>
                </a:lnTo>
                <a:lnTo>
                  <a:pt x="94725" y="0"/>
                </a:lnTo>
                <a:lnTo>
                  <a:pt x="110955" y="795"/>
                </a:lnTo>
                <a:lnTo>
                  <a:pt x="153752" y="13284"/>
                </a:lnTo>
                <a:lnTo>
                  <a:pt x="185985" y="38458"/>
                </a:lnTo>
                <a:lnTo>
                  <a:pt x="205437" y="73146"/>
                </a:lnTo>
                <a:lnTo>
                  <a:pt x="210210" y="99991"/>
                </a:lnTo>
                <a:lnTo>
                  <a:pt x="209270" y="115350"/>
                </a:lnTo>
                <a:lnTo>
                  <a:pt x="195872" y="156417"/>
                </a:lnTo>
                <a:lnTo>
                  <a:pt x="169263" y="187655"/>
                </a:lnTo>
                <a:lnTo>
                  <a:pt x="132854" y="206091"/>
                </a:lnTo>
                <a:lnTo>
                  <a:pt x="119130" y="208877"/>
                </a:lnTo>
                <a:lnTo>
                  <a:pt x="102407" y="208203"/>
                </a:lnTo>
                <a:lnTo>
                  <a:pt x="58604" y="196341"/>
                </a:lnTo>
                <a:lnTo>
                  <a:pt x="25760" y="172082"/>
                </a:lnTo>
                <a:lnTo>
                  <a:pt x="5681" y="138460"/>
                </a:lnTo>
                <a:lnTo>
                  <a:pt x="0" y="104644"/>
                </a:lnTo>
                <a:close/>
              </a:path>
            </a:pathLst>
          </a:custGeom>
          <a:ln w="3175">
            <a:solidFill>
              <a:srgbClr val="2F8D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56716" y="1346725"/>
            <a:ext cx="64135" cy="62230"/>
          </a:xfrm>
          <a:custGeom>
            <a:avLst/>
            <a:gdLst/>
            <a:ahLst/>
            <a:cxnLst/>
            <a:rect l="l" t="t" r="r" b="b"/>
            <a:pathLst>
              <a:path w="64134" h="62230">
                <a:moveTo>
                  <a:pt x="0" y="30970"/>
                </a:moveTo>
                <a:lnTo>
                  <a:pt x="3141" y="17134"/>
                </a:lnTo>
                <a:lnTo>
                  <a:pt x="11595" y="6322"/>
                </a:lnTo>
                <a:lnTo>
                  <a:pt x="23908" y="0"/>
                </a:lnTo>
                <a:lnTo>
                  <a:pt x="40714" y="1823"/>
                </a:lnTo>
                <a:lnTo>
                  <a:pt x="53164" y="8102"/>
                </a:lnTo>
                <a:lnTo>
                  <a:pt x="61005" y="17780"/>
                </a:lnTo>
                <a:lnTo>
                  <a:pt x="63986" y="29796"/>
                </a:lnTo>
                <a:lnTo>
                  <a:pt x="60969" y="44127"/>
                </a:lnTo>
                <a:lnTo>
                  <a:pt x="52800" y="55182"/>
                </a:lnTo>
                <a:lnTo>
                  <a:pt x="40858" y="61726"/>
                </a:lnTo>
                <a:lnTo>
                  <a:pt x="23826" y="60081"/>
                </a:lnTo>
                <a:lnTo>
                  <a:pt x="11230" y="54030"/>
                </a:lnTo>
                <a:lnTo>
                  <a:pt x="3246" y="44607"/>
                </a:lnTo>
                <a:lnTo>
                  <a:pt x="54" y="32846"/>
                </a:lnTo>
                <a:lnTo>
                  <a:pt x="0" y="30970"/>
                </a:lnTo>
                <a:close/>
              </a:path>
            </a:pathLst>
          </a:custGeom>
          <a:ln w="12192">
            <a:solidFill>
              <a:srgbClr val="2F7E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511553" y="993906"/>
            <a:ext cx="5687060" cy="1727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ОБ</a:t>
            </a:r>
            <a:r>
              <a:rPr sz="4000" spc="-5" dirty="0">
                <a:solidFill>
                  <a:srgbClr val="562213"/>
                </a:solidFill>
                <a:latin typeface="Arial"/>
                <a:cs typeface="Arial"/>
              </a:rPr>
              <a:t> 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И</a:t>
            </a:r>
            <a:r>
              <a:rPr sz="4000" spc="-215" dirty="0">
                <a:solidFill>
                  <a:srgbClr val="562213"/>
                </a:solidFill>
                <a:latin typeface="Arial"/>
                <a:cs typeface="Arial"/>
              </a:rPr>
              <a:t>Т</a:t>
            </a:r>
            <a:r>
              <a:rPr sz="4000" spc="-35" dirty="0">
                <a:solidFill>
                  <a:srgbClr val="562213"/>
                </a:solidFill>
                <a:latin typeface="Arial"/>
                <a:cs typeface="Arial"/>
              </a:rPr>
              <a:t>О</a:t>
            </a:r>
            <a:r>
              <a:rPr sz="4000" spc="-300" dirty="0">
                <a:solidFill>
                  <a:srgbClr val="562213"/>
                </a:solidFill>
                <a:latin typeface="Arial"/>
                <a:cs typeface="Arial"/>
              </a:rPr>
              <a:t>Г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АХ</a:t>
            </a:r>
            <a:r>
              <a:rPr sz="4000" spc="-5" dirty="0">
                <a:solidFill>
                  <a:srgbClr val="562213"/>
                </a:solidFill>
                <a:latin typeface="Arial"/>
                <a:cs typeface="Arial"/>
              </a:rPr>
              <a:t> </a:t>
            </a:r>
            <a:r>
              <a:rPr sz="4000" spc="-300" dirty="0">
                <a:solidFill>
                  <a:srgbClr val="562213"/>
                </a:solidFill>
                <a:latin typeface="Arial"/>
                <a:cs typeface="Arial"/>
              </a:rPr>
              <a:t>Р</a:t>
            </a:r>
            <a:r>
              <a:rPr sz="4000" spc="-85" dirty="0">
                <a:solidFill>
                  <a:srgbClr val="562213"/>
                </a:solidFill>
                <a:latin typeface="Arial"/>
                <a:cs typeface="Arial"/>
              </a:rPr>
              <a:t>А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ЗВ</a:t>
            </a:r>
            <a:r>
              <a:rPr sz="4000" spc="-45" dirty="0">
                <a:solidFill>
                  <a:srgbClr val="562213"/>
                </a:solidFill>
                <a:latin typeface="Arial"/>
                <a:cs typeface="Arial"/>
              </a:rPr>
              <a:t>И</a:t>
            </a:r>
            <a:r>
              <a:rPr sz="4000" spc="-25" dirty="0">
                <a:solidFill>
                  <a:srgbClr val="562213"/>
                </a:solidFill>
                <a:latin typeface="Arial"/>
                <a:cs typeface="Arial"/>
              </a:rPr>
              <a:t>Т</a:t>
            </a:r>
            <a:r>
              <a:rPr sz="4000" spc="-45" dirty="0">
                <a:solidFill>
                  <a:srgbClr val="562213"/>
                </a:solidFill>
                <a:latin typeface="Arial"/>
                <a:cs typeface="Arial"/>
              </a:rPr>
              <a:t>И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Я</a:t>
            </a:r>
            <a:r>
              <a:rPr sz="4000" spc="-25" dirty="0">
                <a:solidFill>
                  <a:srgbClr val="562213"/>
                </a:solidFill>
                <a:latin typeface="Arial"/>
                <a:cs typeface="Arial"/>
              </a:rPr>
              <a:t> М</a:t>
            </a:r>
            <a:r>
              <a:rPr sz="4000" spc="-350" dirty="0">
                <a:solidFill>
                  <a:srgbClr val="562213"/>
                </a:solidFill>
                <a:latin typeface="Arial"/>
                <a:cs typeface="Arial"/>
              </a:rPr>
              <a:t>А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ТЕР</a:t>
            </a:r>
            <a:r>
              <a:rPr sz="4000" spc="-45" dirty="0">
                <a:solidFill>
                  <a:srgbClr val="562213"/>
                </a:solidFill>
                <a:latin typeface="Arial"/>
                <a:cs typeface="Arial"/>
              </a:rPr>
              <a:t>И</a:t>
            </a:r>
            <a:r>
              <a:rPr sz="4000" spc="50" dirty="0">
                <a:solidFill>
                  <a:srgbClr val="562213"/>
                </a:solidFill>
                <a:latin typeface="Arial"/>
                <a:cs typeface="Arial"/>
              </a:rPr>
              <a:t>А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Л</a:t>
            </a:r>
            <a:r>
              <a:rPr sz="4000" spc="-25" dirty="0">
                <a:solidFill>
                  <a:srgbClr val="562213"/>
                </a:solidFill>
                <a:latin typeface="Arial"/>
                <a:cs typeface="Arial"/>
              </a:rPr>
              <a:t>Ь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НО</a:t>
            </a:r>
            <a:r>
              <a:rPr sz="4000" spc="-15" dirty="0">
                <a:solidFill>
                  <a:srgbClr val="562213"/>
                </a:solidFill>
                <a:latin typeface="Arial"/>
                <a:cs typeface="Arial"/>
              </a:rPr>
              <a:t>- 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ТЕХ</a:t>
            </a:r>
            <a:r>
              <a:rPr sz="4000" spc="-45" dirty="0">
                <a:solidFill>
                  <a:srgbClr val="562213"/>
                </a:solidFill>
                <a:latin typeface="Arial"/>
                <a:cs typeface="Arial"/>
              </a:rPr>
              <a:t>Н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ИЧЕ</a:t>
            </a:r>
            <a:r>
              <a:rPr sz="4000" spc="-45" dirty="0">
                <a:solidFill>
                  <a:srgbClr val="562213"/>
                </a:solidFill>
                <a:latin typeface="Arial"/>
                <a:cs typeface="Arial"/>
              </a:rPr>
              <a:t>С</a:t>
            </a:r>
            <a:r>
              <a:rPr sz="4000" spc="-75" dirty="0">
                <a:solidFill>
                  <a:srgbClr val="562213"/>
                </a:solidFill>
                <a:latin typeface="Arial"/>
                <a:cs typeface="Arial"/>
              </a:rPr>
              <a:t>К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ОЙ</a:t>
            </a:r>
            <a:r>
              <a:rPr sz="4000" spc="15" dirty="0">
                <a:solidFill>
                  <a:srgbClr val="562213"/>
                </a:solidFill>
                <a:latin typeface="Arial"/>
                <a:cs typeface="Arial"/>
              </a:rPr>
              <a:t> </a:t>
            </a:r>
            <a:r>
              <a:rPr sz="4000" spc="-110" dirty="0">
                <a:solidFill>
                  <a:srgbClr val="562213"/>
                </a:solidFill>
                <a:latin typeface="Arial"/>
                <a:cs typeface="Arial"/>
              </a:rPr>
              <a:t>Б</a:t>
            </a:r>
            <a:r>
              <a:rPr sz="4000" spc="-80" dirty="0">
                <a:solidFill>
                  <a:srgbClr val="562213"/>
                </a:solidFill>
                <a:latin typeface="Arial"/>
                <a:cs typeface="Arial"/>
              </a:rPr>
              <a:t>А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ЗЫ</a:t>
            </a:r>
            <a:endParaRPr sz="4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511553" y="2823588"/>
            <a:ext cx="7093584" cy="1117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ТИ</a:t>
            </a:r>
            <a:r>
              <a:rPr sz="4000" spc="-5" dirty="0">
                <a:solidFill>
                  <a:srgbClr val="562213"/>
                </a:solidFill>
                <a:latin typeface="Arial"/>
                <a:cs typeface="Arial"/>
              </a:rPr>
              <a:t> </a:t>
            </a:r>
            <a:r>
              <a:rPr sz="4000" spc="-20" dirty="0">
                <a:solidFill>
                  <a:srgbClr val="562213"/>
                </a:solidFill>
                <a:latin typeface="Arial"/>
                <a:cs typeface="Arial"/>
              </a:rPr>
              <a:t>(Ф)</a:t>
            </a:r>
            <a:r>
              <a:rPr sz="4000" spc="5" dirty="0">
                <a:solidFill>
                  <a:srgbClr val="562213"/>
                </a:solidFill>
                <a:latin typeface="Arial"/>
                <a:cs typeface="Arial"/>
              </a:rPr>
              <a:t> 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С</a:t>
            </a:r>
            <a:r>
              <a:rPr sz="4000" spc="-170" dirty="0">
                <a:solidFill>
                  <a:srgbClr val="562213"/>
                </a:solidFill>
                <a:latin typeface="Arial"/>
                <a:cs typeface="Arial"/>
              </a:rPr>
              <a:t>В</a:t>
            </a:r>
            <a:r>
              <a:rPr sz="4000" spc="-215" dirty="0">
                <a:solidFill>
                  <a:srgbClr val="562213"/>
                </a:solidFill>
                <a:latin typeface="Arial"/>
                <a:cs typeface="Arial"/>
              </a:rPr>
              <a:t>Ф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У</a:t>
            </a:r>
            <a:r>
              <a:rPr sz="4000" spc="-5" dirty="0">
                <a:solidFill>
                  <a:srgbClr val="562213"/>
                </a:solidFill>
                <a:latin typeface="Arial"/>
                <a:cs typeface="Arial"/>
              </a:rPr>
              <a:t> 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В</a:t>
            </a:r>
            <a:r>
              <a:rPr sz="4000" spc="10" dirty="0">
                <a:solidFill>
                  <a:srgbClr val="562213"/>
                </a:solidFill>
                <a:latin typeface="Arial"/>
                <a:cs typeface="Arial"/>
              </a:rPr>
              <a:t> </a:t>
            </a:r>
            <a:r>
              <a:rPr sz="4000" spc="-525" dirty="0">
                <a:solidFill>
                  <a:srgbClr val="562213"/>
                </a:solidFill>
                <a:latin typeface="Arial"/>
                <a:cs typeface="Arial"/>
              </a:rPr>
              <a:t>Г</a:t>
            </a:r>
            <a:r>
              <a:rPr sz="4000" spc="-15" dirty="0">
                <a:solidFill>
                  <a:srgbClr val="562213"/>
                </a:solidFill>
                <a:latin typeface="Arial"/>
                <a:cs typeface="Arial"/>
              </a:rPr>
              <a:t>.</a:t>
            </a:r>
            <a:r>
              <a:rPr sz="4000" spc="-5" dirty="0">
                <a:solidFill>
                  <a:srgbClr val="562213"/>
                </a:solidFill>
                <a:latin typeface="Arial"/>
                <a:cs typeface="Arial"/>
              </a:rPr>
              <a:t> 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НЕР</a:t>
            </a:r>
            <a:r>
              <a:rPr sz="4000" spc="-60" dirty="0">
                <a:solidFill>
                  <a:srgbClr val="562213"/>
                </a:solidFill>
                <a:latin typeface="Arial"/>
                <a:cs typeface="Arial"/>
              </a:rPr>
              <a:t>Ю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НГ</a:t>
            </a:r>
            <a:r>
              <a:rPr sz="4000" spc="-45" dirty="0">
                <a:solidFill>
                  <a:srgbClr val="562213"/>
                </a:solidFill>
                <a:latin typeface="Arial"/>
                <a:cs typeface="Arial"/>
              </a:rPr>
              <a:t>Р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И</a:t>
            </a:r>
            <a:r>
              <a:rPr sz="4000" spc="-20" dirty="0">
                <a:solidFill>
                  <a:srgbClr val="562213"/>
                </a:solidFill>
                <a:latin typeface="Arial"/>
                <a:cs typeface="Arial"/>
              </a:rPr>
              <a:t> В</a:t>
            </a:r>
            <a:r>
              <a:rPr sz="4000" spc="-5" dirty="0">
                <a:solidFill>
                  <a:srgbClr val="562213"/>
                </a:solidFill>
                <a:latin typeface="Arial"/>
                <a:cs typeface="Arial"/>
              </a:rPr>
              <a:t> </a:t>
            </a:r>
            <a:r>
              <a:rPr sz="4000" spc="-25" dirty="0">
                <a:solidFill>
                  <a:srgbClr val="562213"/>
                </a:solidFill>
                <a:latin typeface="Arial"/>
                <a:cs typeface="Arial"/>
              </a:rPr>
              <a:t>20</a:t>
            </a:r>
            <a:r>
              <a:rPr sz="4000" spc="-30" dirty="0">
                <a:solidFill>
                  <a:srgbClr val="562213"/>
                </a:solidFill>
                <a:latin typeface="Arial"/>
                <a:cs typeface="Arial"/>
              </a:rPr>
              <a:t>2</a:t>
            </a:r>
            <a:r>
              <a:rPr sz="4000" spc="-25" dirty="0">
                <a:solidFill>
                  <a:srgbClr val="562213"/>
                </a:solidFill>
                <a:latin typeface="Arial"/>
                <a:cs typeface="Arial"/>
              </a:rPr>
              <a:t>4</a:t>
            </a:r>
            <a:r>
              <a:rPr sz="4000" spc="15" dirty="0">
                <a:solidFill>
                  <a:srgbClr val="562213"/>
                </a:solidFill>
                <a:latin typeface="Arial"/>
                <a:cs typeface="Arial"/>
              </a:rPr>
              <a:t> </a:t>
            </a:r>
            <a:r>
              <a:rPr sz="4000" spc="-520" dirty="0">
                <a:solidFill>
                  <a:srgbClr val="562213"/>
                </a:solidFill>
                <a:latin typeface="Arial"/>
                <a:cs typeface="Arial"/>
              </a:rPr>
              <a:t>Г.</a:t>
            </a:r>
            <a:endParaRPr sz="4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538986" y="4464498"/>
            <a:ext cx="7122795" cy="3562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00" dirty="0">
                <a:solidFill>
                  <a:srgbClr val="310D04"/>
                </a:solidFill>
                <a:latin typeface="Corbel"/>
                <a:cs typeface="Corbel"/>
              </a:rPr>
              <a:t>Лит</a:t>
            </a:r>
            <a:r>
              <a:rPr sz="2600" spc="-15" dirty="0">
                <a:solidFill>
                  <a:srgbClr val="310D04"/>
                </a:solidFill>
                <a:latin typeface="Corbel"/>
                <a:cs typeface="Corbel"/>
              </a:rPr>
              <a:t>в</a:t>
            </a:r>
            <a:r>
              <a:rPr sz="2600" dirty="0">
                <a:solidFill>
                  <a:srgbClr val="310D04"/>
                </a:solidFill>
                <a:latin typeface="Corbel"/>
                <a:cs typeface="Corbel"/>
              </a:rPr>
              <a:t>ине</a:t>
            </a:r>
            <a:r>
              <a:rPr sz="2600" spc="-10" dirty="0">
                <a:solidFill>
                  <a:srgbClr val="310D04"/>
                </a:solidFill>
                <a:latin typeface="Corbel"/>
                <a:cs typeface="Corbel"/>
              </a:rPr>
              <a:t>н</a:t>
            </a:r>
            <a:r>
              <a:rPr sz="2600" spc="-65" dirty="0">
                <a:solidFill>
                  <a:srgbClr val="310D04"/>
                </a:solidFill>
                <a:latin typeface="Corbel"/>
                <a:cs typeface="Corbel"/>
              </a:rPr>
              <a:t>к</a:t>
            </a:r>
            <a:r>
              <a:rPr sz="2600" dirty="0">
                <a:solidFill>
                  <a:srgbClr val="310D04"/>
                </a:solidFill>
                <a:latin typeface="Corbel"/>
                <a:cs typeface="Corbel"/>
              </a:rPr>
              <a:t>о</a:t>
            </a:r>
            <a:r>
              <a:rPr sz="2600" spc="-90" dirty="0">
                <a:solidFill>
                  <a:srgbClr val="310D04"/>
                </a:solidFill>
                <a:latin typeface="Corbel"/>
                <a:cs typeface="Corbel"/>
              </a:rPr>
              <a:t> </a:t>
            </a:r>
            <a:r>
              <a:rPr sz="2600" dirty="0">
                <a:solidFill>
                  <a:srgbClr val="310D04"/>
                </a:solidFill>
                <a:latin typeface="Corbel"/>
                <a:cs typeface="Corbel"/>
              </a:rPr>
              <a:t>А.В.</a:t>
            </a:r>
            <a:r>
              <a:rPr sz="2600" spc="-5" dirty="0">
                <a:solidFill>
                  <a:srgbClr val="310D04"/>
                </a:solidFill>
                <a:latin typeface="Corbel"/>
                <a:cs typeface="Corbel"/>
              </a:rPr>
              <a:t> </a:t>
            </a:r>
            <a:r>
              <a:rPr sz="2600" dirty="0">
                <a:solidFill>
                  <a:srgbClr val="310D04"/>
                </a:solidFill>
                <a:latin typeface="Corbel"/>
                <a:cs typeface="Corbel"/>
              </a:rPr>
              <a:t>–</a:t>
            </a:r>
            <a:r>
              <a:rPr sz="2600" spc="5" dirty="0">
                <a:solidFill>
                  <a:srgbClr val="310D04"/>
                </a:solidFill>
                <a:latin typeface="Corbel"/>
                <a:cs typeface="Corbel"/>
              </a:rPr>
              <a:t> </a:t>
            </a:r>
            <a:r>
              <a:rPr sz="2600" dirty="0">
                <a:solidFill>
                  <a:srgbClr val="310D04"/>
                </a:solidFill>
                <a:latin typeface="Corbel"/>
                <a:cs typeface="Corbel"/>
              </a:rPr>
              <a:t>замес</a:t>
            </a:r>
            <a:r>
              <a:rPr sz="2600" spc="-15" dirty="0">
                <a:solidFill>
                  <a:srgbClr val="310D04"/>
                </a:solidFill>
                <a:latin typeface="Corbel"/>
                <a:cs typeface="Corbel"/>
              </a:rPr>
              <a:t>т</a:t>
            </a:r>
            <a:r>
              <a:rPr sz="2600" dirty="0">
                <a:solidFill>
                  <a:srgbClr val="310D04"/>
                </a:solidFill>
                <a:latin typeface="Corbel"/>
                <a:cs typeface="Corbel"/>
              </a:rPr>
              <a:t>ит</a:t>
            </a:r>
            <a:r>
              <a:rPr sz="2600" spc="-55" dirty="0">
                <a:solidFill>
                  <a:srgbClr val="310D04"/>
                </a:solidFill>
                <a:latin typeface="Corbel"/>
                <a:cs typeface="Corbel"/>
              </a:rPr>
              <a:t>е</a:t>
            </a:r>
            <a:r>
              <a:rPr sz="2600" dirty="0">
                <a:solidFill>
                  <a:srgbClr val="310D04"/>
                </a:solidFill>
                <a:latin typeface="Corbel"/>
                <a:cs typeface="Corbel"/>
              </a:rPr>
              <a:t>ль</a:t>
            </a:r>
            <a:r>
              <a:rPr sz="2600" spc="-10" dirty="0">
                <a:solidFill>
                  <a:srgbClr val="310D04"/>
                </a:solidFill>
                <a:latin typeface="Corbel"/>
                <a:cs typeface="Corbel"/>
              </a:rPr>
              <a:t> </a:t>
            </a:r>
            <a:r>
              <a:rPr sz="2600" spc="-40" dirty="0">
                <a:solidFill>
                  <a:srgbClr val="310D04"/>
                </a:solidFill>
                <a:latin typeface="Corbel"/>
                <a:cs typeface="Corbel"/>
              </a:rPr>
              <a:t>д</a:t>
            </a:r>
            <a:r>
              <a:rPr sz="2600" dirty="0">
                <a:solidFill>
                  <a:srgbClr val="310D04"/>
                </a:solidFill>
                <a:latin typeface="Corbel"/>
                <a:cs typeface="Corbel"/>
              </a:rPr>
              <a:t>ирек</a:t>
            </a:r>
            <a:r>
              <a:rPr sz="2600" spc="-15" dirty="0">
                <a:solidFill>
                  <a:srgbClr val="310D04"/>
                </a:solidFill>
                <a:latin typeface="Corbel"/>
                <a:cs typeface="Corbel"/>
              </a:rPr>
              <a:t>т</a:t>
            </a:r>
            <a:r>
              <a:rPr sz="2600" dirty="0">
                <a:solidFill>
                  <a:srgbClr val="310D04"/>
                </a:solidFill>
                <a:latin typeface="Corbel"/>
                <a:cs typeface="Corbel"/>
              </a:rPr>
              <a:t>ора</a:t>
            </a:r>
            <a:r>
              <a:rPr sz="2600" spc="-20" dirty="0">
                <a:solidFill>
                  <a:srgbClr val="310D04"/>
                </a:solidFill>
                <a:latin typeface="Corbel"/>
                <a:cs typeface="Corbel"/>
              </a:rPr>
              <a:t> </a:t>
            </a:r>
            <a:r>
              <a:rPr sz="2600" dirty="0">
                <a:solidFill>
                  <a:srgbClr val="310D04"/>
                </a:solidFill>
                <a:latin typeface="Corbel"/>
                <a:cs typeface="Corbel"/>
              </a:rPr>
              <a:t>по</a:t>
            </a:r>
            <a:r>
              <a:rPr sz="2600" spc="-100" dirty="0">
                <a:solidFill>
                  <a:srgbClr val="310D04"/>
                </a:solidFill>
                <a:latin typeface="Corbel"/>
                <a:cs typeface="Corbel"/>
              </a:rPr>
              <a:t> </a:t>
            </a:r>
            <a:r>
              <a:rPr sz="2600" dirty="0">
                <a:solidFill>
                  <a:srgbClr val="310D04"/>
                </a:solidFill>
                <a:latin typeface="Corbel"/>
                <a:cs typeface="Corbel"/>
              </a:rPr>
              <a:t>АХР</a:t>
            </a:r>
            <a:endParaRPr sz="2600">
              <a:latin typeface="Corbel"/>
              <a:cs typeface="Corbel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64336" y="338327"/>
            <a:ext cx="6049518" cy="12138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45844">
              <a:lnSpc>
                <a:spcPct val="100000"/>
              </a:lnSpc>
            </a:pPr>
            <a:r>
              <a:rPr sz="4300" spc="-40" dirty="0"/>
              <a:t>М</a:t>
            </a:r>
            <a:r>
              <a:rPr sz="4300" spc="-110" dirty="0"/>
              <a:t>а</a:t>
            </a:r>
            <a:r>
              <a:rPr sz="4300" spc="-25" dirty="0"/>
              <a:t>териалы</a:t>
            </a:r>
            <a:r>
              <a:rPr sz="4300" spc="-5" dirty="0"/>
              <a:t> </a:t>
            </a:r>
            <a:r>
              <a:rPr sz="4300" spc="-20" dirty="0"/>
              <a:t>(по</a:t>
            </a:r>
            <a:r>
              <a:rPr sz="4300" spc="20" dirty="0"/>
              <a:t> </a:t>
            </a:r>
            <a:r>
              <a:rPr sz="4300" spc="-25" dirty="0"/>
              <a:t>ви</a:t>
            </a:r>
            <a:r>
              <a:rPr sz="4300" spc="-90" dirty="0"/>
              <a:t>д</a:t>
            </a:r>
            <a:r>
              <a:rPr sz="4300" spc="-25" dirty="0"/>
              <a:t>ам)</a:t>
            </a:r>
            <a:endParaRPr sz="4300"/>
          </a:p>
        </p:txBody>
      </p:sp>
      <p:sp>
        <p:nvSpPr>
          <p:cNvPr id="4" name="object 4"/>
          <p:cNvSpPr/>
          <p:nvPr/>
        </p:nvSpPr>
        <p:spPr>
          <a:xfrm>
            <a:off x="3503295" y="2146807"/>
            <a:ext cx="918082" cy="17235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503295" y="2146807"/>
            <a:ext cx="918210" cy="1724025"/>
          </a:xfrm>
          <a:custGeom>
            <a:avLst/>
            <a:gdLst/>
            <a:ahLst/>
            <a:cxnLst/>
            <a:rect l="l" t="t" r="r" b="b"/>
            <a:pathLst>
              <a:path w="918210" h="1724025">
                <a:moveTo>
                  <a:pt x="0" y="0"/>
                </a:moveTo>
                <a:lnTo>
                  <a:pt x="48675" y="687"/>
                </a:lnTo>
                <a:lnTo>
                  <a:pt x="97224" y="2743"/>
                </a:lnTo>
                <a:lnTo>
                  <a:pt x="145620" y="6161"/>
                </a:lnTo>
                <a:lnTo>
                  <a:pt x="193833" y="10933"/>
                </a:lnTo>
                <a:lnTo>
                  <a:pt x="241837" y="17049"/>
                </a:lnTo>
                <a:lnTo>
                  <a:pt x="289605" y="24503"/>
                </a:lnTo>
                <a:lnTo>
                  <a:pt x="337108" y="33286"/>
                </a:lnTo>
                <a:lnTo>
                  <a:pt x="384320" y="43391"/>
                </a:lnTo>
                <a:lnTo>
                  <a:pt x="431212" y="54809"/>
                </a:lnTo>
                <a:lnTo>
                  <a:pt x="477758" y="67532"/>
                </a:lnTo>
                <a:lnTo>
                  <a:pt x="523929" y="81552"/>
                </a:lnTo>
                <a:lnTo>
                  <a:pt x="569698" y="96862"/>
                </a:lnTo>
                <a:lnTo>
                  <a:pt x="615038" y="113453"/>
                </a:lnTo>
                <a:lnTo>
                  <a:pt x="659921" y="131317"/>
                </a:lnTo>
                <a:lnTo>
                  <a:pt x="704320" y="150447"/>
                </a:lnTo>
                <a:lnTo>
                  <a:pt x="748206" y="170834"/>
                </a:lnTo>
                <a:lnTo>
                  <a:pt x="791553" y="192470"/>
                </a:lnTo>
                <a:lnTo>
                  <a:pt x="834333" y="215348"/>
                </a:lnTo>
                <a:lnTo>
                  <a:pt x="876519" y="239458"/>
                </a:lnTo>
                <a:lnTo>
                  <a:pt x="918082" y="264794"/>
                </a:lnTo>
                <a:lnTo>
                  <a:pt x="0" y="1723516"/>
                </a:lnTo>
                <a:lnTo>
                  <a:pt x="0" y="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503295" y="2411602"/>
            <a:ext cx="1103061" cy="145872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503295" y="2411602"/>
            <a:ext cx="1103630" cy="1459230"/>
          </a:xfrm>
          <a:custGeom>
            <a:avLst/>
            <a:gdLst/>
            <a:ahLst/>
            <a:cxnLst/>
            <a:rect l="l" t="t" r="r" b="b"/>
            <a:pathLst>
              <a:path w="1103629" h="1459229">
                <a:moveTo>
                  <a:pt x="918082" y="0"/>
                </a:moveTo>
                <a:lnTo>
                  <a:pt x="950131" y="20677"/>
                </a:lnTo>
                <a:lnTo>
                  <a:pt x="981716" y="42058"/>
                </a:lnTo>
                <a:lnTo>
                  <a:pt x="1012820" y="64128"/>
                </a:lnTo>
                <a:lnTo>
                  <a:pt x="1043425" y="86877"/>
                </a:lnTo>
                <a:lnTo>
                  <a:pt x="1073511" y="110291"/>
                </a:lnTo>
                <a:lnTo>
                  <a:pt x="1103061" y="134358"/>
                </a:lnTo>
                <a:lnTo>
                  <a:pt x="0" y="1458722"/>
                </a:lnTo>
                <a:lnTo>
                  <a:pt x="918082" y="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503295" y="2552826"/>
            <a:ext cx="1354074" cy="13174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503295" y="2552826"/>
            <a:ext cx="1354455" cy="1317625"/>
          </a:xfrm>
          <a:custGeom>
            <a:avLst/>
            <a:gdLst/>
            <a:ahLst/>
            <a:cxnLst/>
            <a:rect l="l" t="t" r="r" b="b"/>
            <a:pathLst>
              <a:path w="1354454" h="1317625">
                <a:moveTo>
                  <a:pt x="1111250" y="0"/>
                </a:moveTo>
                <a:lnTo>
                  <a:pt x="1150882" y="34435"/>
                </a:lnTo>
                <a:lnTo>
                  <a:pt x="1189415" y="70055"/>
                </a:lnTo>
                <a:lnTo>
                  <a:pt x="1226826" y="106825"/>
                </a:lnTo>
                <a:lnTo>
                  <a:pt x="1263095" y="144712"/>
                </a:lnTo>
                <a:lnTo>
                  <a:pt x="1298201" y="183683"/>
                </a:lnTo>
                <a:lnTo>
                  <a:pt x="1332125" y="223704"/>
                </a:lnTo>
                <a:lnTo>
                  <a:pt x="1354074" y="250951"/>
                </a:lnTo>
                <a:lnTo>
                  <a:pt x="0" y="1317498"/>
                </a:lnTo>
                <a:lnTo>
                  <a:pt x="1111250" y="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503295" y="2803779"/>
            <a:ext cx="1489697" cy="106654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503295" y="2803779"/>
            <a:ext cx="1489710" cy="1066800"/>
          </a:xfrm>
          <a:custGeom>
            <a:avLst/>
            <a:gdLst/>
            <a:ahLst/>
            <a:cxnLst/>
            <a:rect l="l" t="t" r="r" b="b"/>
            <a:pathLst>
              <a:path w="1489710" h="1066800">
                <a:moveTo>
                  <a:pt x="1354074" y="0"/>
                </a:moveTo>
                <a:lnTo>
                  <a:pt x="1377342" y="30261"/>
                </a:lnTo>
                <a:lnTo>
                  <a:pt x="1399922" y="61004"/>
                </a:lnTo>
                <a:lnTo>
                  <a:pt x="1421810" y="92221"/>
                </a:lnTo>
                <a:lnTo>
                  <a:pt x="1442999" y="123904"/>
                </a:lnTo>
                <a:lnTo>
                  <a:pt x="1463486" y="156044"/>
                </a:lnTo>
                <a:lnTo>
                  <a:pt x="1483263" y="188635"/>
                </a:lnTo>
                <a:lnTo>
                  <a:pt x="1489697" y="199597"/>
                </a:lnTo>
                <a:lnTo>
                  <a:pt x="0" y="1066546"/>
                </a:lnTo>
                <a:lnTo>
                  <a:pt x="1354074" y="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503295" y="3012185"/>
            <a:ext cx="1723538" cy="98005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503295" y="3012185"/>
            <a:ext cx="1724025" cy="980440"/>
          </a:xfrm>
          <a:custGeom>
            <a:avLst/>
            <a:gdLst/>
            <a:ahLst/>
            <a:cxnLst/>
            <a:rect l="l" t="t" r="r" b="b"/>
            <a:pathLst>
              <a:path w="1724025" h="980439">
                <a:moveTo>
                  <a:pt x="1494789" y="0"/>
                </a:moveTo>
                <a:lnTo>
                  <a:pt x="1519680" y="44883"/>
                </a:lnTo>
                <a:lnTo>
                  <a:pt x="1543178" y="90398"/>
                </a:lnTo>
                <a:lnTo>
                  <a:pt x="1565275" y="136509"/>
                </a:lnTo>
                <a:lnTo>
                  <a:pt x="1585965" y="183185"/>
                </a:lnTo>
                <a:lnTo>
                  <a:pt x="1605240" y="230393"/>
                </a:lnTo>
                <a:lnTo>
                  <a:pt x="1623091" y="278101"/>
                </a:lnTo>
                <a:lnTo>
                  <a:pt x="1639512" y="326274"/>
                </a:lnTo>
                <a:lnTo>
                  <a:pt x="1654495" y="374881"/>
                </a:lnTo>
                <a:lnTo>
                  <a:pt x="1668031" y="423889"/>
                </a:lnTo>
                <a:lnTo>
                  <a:pt x="1680114" y="473265"/>
                </a:lnTo>
                <a:lnTo>
                  <a:pt x="1690736" y="522976"/>
                </a:lnTo>
                <a:lnTo>
                  <a:pt x="1699889" y="572990"/>
                </a:lnTo>
                <a:lnTo>
                  <a:pt x="1707566" y="623273"/>
                </a:lnTo>
                <a:lnTo>
                  <a:pt x="1713759" y="673794"/>
                </a:lnTo>
                <a:lnTo>
                  <a:pt x="1718460" y="724519"/>
                </a:lnTo>
                <a:lnTo>
                  <a:pt x="1721662" y="775415"/>
                </a:lnTo>
                <a:lnTo>
                  <a:pt x="1723357" y="826450"/>
                </a:lnTo>
                <a:lnTo>
                  <a:pt x="1723538" y="877590"/>
                </a:lnTo>
                <a:lnTo>
                  <a:pt x="1722197" y="928804"/>
                </a:lnTo>
                <a:lnTo>
                  <a:pt x="1719326" y="980058"/>
                </a:lnTo>
                <a:lnTo>
                  <a:pt x="0" y="858138"/>
                </a:lnTo>
                <a:lnTo>
                  <a:pt x="1494789" y="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503295" y="3870325"/>
            <a:ext cx="1719326" cy="109588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503295" y="3870325"/>
            <a:ext cx="1719580" cy="1096010"/>
          </a:xfrm>
          <a:custGeom>
            <a:avLst/>
            <a:gdLst/>
            <a:ahLst/>
            <a:cxnLst/>
            <a:rect l="l" t="t" r="r" b="b"/>
            <a:pathLst>
              <a:path w="1719579" h="1096010">
                <a:moveTo>
                  <a:pt x="1719326" y="121919"/>
                </a:moveTo>
                <a:lnTo>
                  <a:pt x="1714707" y="175357"/>
                </a:lnTo>
                <a:lnTo>
                  <a:pt x="1708444" y="228510"/>
                </a:lnTo>
                <a:lnTo>
                  <a:pt x="1700549" y="281342"/>
                </a:lnTo>
                <a:lnTo>
                  <a:pt x="1691038" y="333817"/>
                </a:lnTo>
                <a:lnTo>
                  <a:pt x="1679924" y="385901"/>
                </a:lnTo>
                <a:lnTo>
                  <a:pt x="1667221" y="437557"/>
                </a:lnTo>
                <a:lnTo>
                  <a:pt x="1652943" y="488749"/>
                </a:lnTo>
                <a:lnTo>
                  <a:pt x="1637105" y="539443"/>
                </a:lnTo>
                <a:lnTo>
                  <a:pt x="1619720" y="589602"/>
                </a:lnTo>
                <a:lnTo>
                  <a:pt x="1600803" y="639190"/>
                </a:lnTo>
                <a:lnTo>
                  <a:pt x="1580367" y="688174"/>
                </a:lnTo>
                <a:lnTo>
                  <a:pt x="1558428" y="736515"/>
                </a:lnTo>
                <a:lnTo>
                  <a:pt x="1534998" y="784180"/>
                </a:lnTo>
                <a:lnTo>
                  <a:pt x="1510092" y="831132"/>
                </a:lnTo>
                <a:lnTo>
                  <a:pt x="1483725" y="877335"/>
                </a:lnTo>
                <a:lnTo>
                  <a:pt x="1455909" y="922755"/>
                </a:lnTo>
                <a:lnTo>
                  <a:pt x="1426660" y="967355"/>
                </a:lnTo>
                <a:lnTo>
                  <a:pt x="1395991" y="1011100"/>
                </a:lnTo>
                <a:lnTo>
                  <a:pt x="1363917" y="1053955"/>
                </a:lnTo>
                <a:lnTo>
                  <a:pt x="1330452" y="1095883"/>
                </a:lnTo>
                <a:lnTo>
                  <a:pt x="0" y="0"/>
                </a:lnTo>
                <a:lnTo>
                  <a:pt x="1719326" y="121919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503295" y="3870325"/>
            <a:ext cx="1330452" cy="162179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503295" y="3870325"/>
            <a:ext cx="1330960" cy="1621790"/>
          </a:xfrm>
          <a:custGeom>
            <a:avLst/>
            <a:gdLst/>
            <a:ahLst/>
            <a:cxnLst/>
            <a:rect l="l" t="t" r="r" b="b"/>
            <a:pathLst>
              <a:path w="1330960" h="1621789">
                <a:moveTo>
                  <a:pt x="1330452" y="1095883"/>
                </a:moveTo>
                <a:lnTo>
                  <a:pt x="1300451" y="1131321"/>
                </a:lnTo>
                <a:lnTo>
                  <a:pt x="1269557" y="1165883"/>
                </a:lnTo>
                <a:lnTo>
                  <a:pt x="1237790" y="1199556"/>
                </a:lnTo>
                <a:lnTo>
                  <a:pt x="1205170" y="1232324"/>
                </a:lnTo>
                <a:lnTo>
                  <a:pt x="1171717" y="1264173"/>
                </a:lnTo>
                <a:lnTo>
                  <a:pt x="1137454" y="1295089"/>
                </a:lnTo>
                <a:lnTo>
                  <a:pt x="1102399" y="1325057"/>
                </a:lnTo>
                <a:lnTo>
                  <a:pt x="1066574" y="1354062"/>
                </a:lnTo>
                <a:lnTo>
                  <a:pt x="1029999" y="1382091"/>
                </a:lnTo>
                <a:lnTo>
                  <a:pt x="992695" y="1409128"/>
                </a:lnTo>
                <a:lnTo>
                  <a:pt x="954682" y="1435159"/>
                </a:lnTo>
                <a:lnTo>
                  <a:pt x="915981" y="1460170"/>
                </a:lnTo>
                <a:lnTo>
                  <a:pt x="876613" y="1484147"/>
                </a:lnTo>
                <a:lnTo>
                  <a:pt x="836598" y="1507073"/>
                </a:lnTo>
                <a:lnTo>
                  <a:pt x="795956" y="1528937"/>
                </a:lnTo>
                <a:lnTo>
                  <a:pt x="754709" y="1549722"/>
                </a:lnTo>
                <a:lnTo>
                  <a:pt x="712876" y="1569414"/>
                </a:lnTo>
                <a:lnTo>
                  <a:pt x="670479" y="1587999"/>
                </a:lnTo>
                <a:lnTo>
                  <a:pt x="627537" y="1605462"/>
                </a:lnTo>
                <a:lnTo>
                  <a:pt x="584072" y="1621790"/>
                </a:lnTo>
                <a:lnTo>
                  <a:pt x="0" y="0"/>
                </a:lnTo>
                <a:lnTo>
                  <a:pt x="1330452" y="109588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503295" y="3870325"/>
            <a:ext cx="584072" cy="171132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03295" y="3870325"/>
            <a:ext cx="584200" cy="1711325"/>
          </a:xfrm>
          <a:custGeom>
            <a:avLst/>
            <a:gdLst/>
            <a:ahLst/>
            <a:cxnLst/>
            <a:rect l="l" t="t" r="r" b="b"/>
            <a:pathLst>
              <a:path w="584200" h="1711325">
                <a:moveTo>
                  <a:pt x="584072" y="1621790"/>
                </a:moveTo>
                <a:lnTo>
                  <a:pt x="547324" y="1634553"/>
                </a:lnTo>
                <a:lnTo>
                  <a:pt x="510315" y="1646475"/>
                </a:lnTo>
                <a:lnTo>
                  <a:pt x="473061" y="1657555"/>
                </a:lnTo>
                <a:lnTo>
                  <a:pt x="435576" y="1667790"/>
                </a:lnTo>
                <a:lnTo>
                  <a:pt x="397875" y="1677177"/>
                </a:lnTo>
                <a:lnTo>
                  <a:pt x="359971" y="1685715"/>
                </a:lnTo>
                <a:lnTo>
                  <a:pt x="321881" y="1693401"/>
                </a:lnTo>
                <a:lnTo>
                  <a:pt x="283617" y="1700233"/>
                </a:lnTo>
                <a:lnTo>
                  <a:pt x="245195" y="1706208"/>
                </a:lnTo>
                <a:lnTo>
                  <a:pt x="206628" y="1711325"/>
                </a:lnTo>
                <a:lnTo>
                  <a:pt x="0" y="0"/>
                </a:lnTo>
                <a:lnTo>
                  <a:pt x="584072" y="162179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463292" y="3870325"/>
            <a:ext cx="1246632" cy="172372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463292" y="3870325"/>
            <a:ext cx="1247140" cy="1724025"/>
          </a:xfrm>
          <a:custGeom>
            <a:avLst/>
            <a:gdLst/>
            <a:ahLst/>
            <a:cxnLst/>
            <a:rect l="l" t="t" r="r" b="b"/>
            <a:pathLst>
              <a:path w="1247139" h="1724025">
                <a:moveTo>
                  <a:pt x="1246632" y="1711325"/>
                </a:moveTo>
                <a:lnTo>
                  <a:pt x="1180095" y="1718044"/>
                </a:lnTo>
                <a:lnTo>
                  <a:pt x="1113578" y="1722169"/>
                </a:lnTo>
                <a:lnTo>
                  <a:pt x="1047150" y="1723721"/>
                </a:lnTo>
                <a:lnTo>
                  <a:pt x="980882" y="1722718"/>
                </a:lnTo>
                <a:lnTo>
                  <a:pt x="914846" y="1719178"/>
                </a:lnTo>
                <a:lnTo>
                  <a:pt x="849111" y="1713121"/>
                </a:lnTo>
                <a:lnTo>
                  <a:pt x="783748" y="1704566"/>
                </a:lnTo>
                <a:lnTo>
                  <a:pt x="718828" y="1693532"/>
                </a:lnTo>
                <a:lnTo>
                  <a:pt x="654420" y="1680037"/>
                </a:lnTo>
                <a:lnTo>
                  <a:pt x="590597" y="1664101"/>
                </a:lnTo>
                <a:lnTo>
                  <a:pt x="527428" y="1645743"/>
                </a:lnTo>
                <a:lnTo>
                  <a:pt x="464984" y="1624981"/>
                </a:lnTo>
                <a:lnTo>
                  <a:pt x="403336" y="1601835"/>
                </a:lnTo>
                <a:lnTo>
                  <a:pt x="342553" y="1576324"/>
                </a:lnTo>
                <a:lnTo>
                  <a:pt x="282707" y="1548467"/>
                </a:lnTo>
                <a:lnTo>
                  <a:pt x="223869" y="1518282"/>
                </a:lnTo>
                <a:lnTo>
                  <a:pt x="166108" y="1485788"/>
                </a:lnTo>
                <a:lnTo>
                  <a:pt x="109496" y="1451005"/>
                </a:lnTo>
                <a:lnTo>
                  <a:pt x="54103" y="1413952"/>
                </a:lnTo>
                <a:lnTo>
                  <a:pt x="0" y="1374648"/>
                </a:lnTo>
                <a:lnTo>
                  <a:pt x="1040003" y="0"/>
                </a:lnTo>
                <a:lnTo>
                  <a:pt x="1246632" y="1711325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895220" y="3870325"/>
            <a:ext cx="1608074" cy="137464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895220" y="3870325"/>
            <a:ext cx="1608455" cy="1374775"/>
          </a:xfrm>
          <a:custGeom>
            <a:avLst/>
            <a:gdLst/>
            <a:ahLst/>
            <a:cxnLst/>
            <a:rect l="l" t="t" r="r" b="b"/>
            <a:pathLst>
              <a:path w="1608454" h="1374775">
                <a:moveTo>
                  <a:pt x="568071" y="1374648"/>
                </a:moveTo>
                <a:lnTo>
                  <a:pt x="530131" y="1345094"/>
                </a:lnTo>
                <a:lnTo>
                  <a:pt x="493097" y="1314551"/>
                </a:lnTo>
                <a:lnTo>
                  <a:pt x="456983" y="1283040"/>
                </a:lnTo>
                <a:lnTo>
                  <a:pt x="421806" y="1250583"/>
                </a:lnTo>
                <a:lnTo>
                  <a:pt x="387584" y="1217201"/>
                </a:lnTo>
                <a:lnTo>
                  <a:pt x="354332" y="1182917"/>
                </a:lnTo>
                <a:lnTo>
                  <a:pt x="322067" y="1147753"/>
                </a:lnTo>
                <a:lnTo>
                  <a:pt x="290806" y="1111729"/>
                </a:lnTo>
                <a:lnTo>
                  <a:pt x="260565" y="1074868"/>
                </a:lnTo>
                <a:lnTo>
                  <a:pt x="231362" y="1037193"/>
                </a:lnTo>
                <a:lnTo>
                  <a:pt x="203211" y="998723"/>
                </a:lnTo>
                <a:lnTo>
                  <a:pt x="176131" y="959482"/>
                </a:lnTo>
                <a:lnTo>
                  <a:pt x="150138" y="919492"/>
                </a:lnTo>
                <a:lnTo>
                  <a:pt x="125247" y="878773"/>
                </a:lnTo>
                <a:lnTo>
                  <a:pt x="101476" y="837348"/>
                </a:lnTo>
                <a:lnTo>
                  <a:pt x="78842" y="795239"/>
                </a:lnTo>
                <a:lnTo>
                  <a:pt x="57361" y="752467"/>
                </a:lnTo>
                <a:lnTo>
                  <a:pt x="37049" y="709055"/>
                </a:lnTo>
                <a:lnTo>
                  <a:pt x="17923" y="665023"/>
                </a:lnTo>
                <a:lnTo>
                  <a:pt x="0" y="620394"/>
                </a:lnTo>
                <a:lnTo>
                  <a:pt x="1608074" y="0"/>
                </a:lnTo>
                <a:lnTo>
                  <a:pt x="568071" y="1374648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779683" y="2984500"/>
            <a:ext cx="1724025" cy="1506220"/>
          </a:xfrm>
          <a:custGeom>
            <a:avLst/>
            <a:gdLst/>
            <a:ahLst/>
            <a:cxnLst/>
            <a:rect l="l" t="t" r="r" b="b"/>
            <a:pathLst>
              <a:path w="1724025" h="1506220">
                <a:moveTo>
                  <a:pt x="245077" y="0"/>
                </a:moveTo>
                <a:lnTo>
                  <a:pt x="205846" y="69027"/>
                </a:lnTo>
                <a:lnTo>
                  <a:pt x="170000" y="139441"/>
                </a:lnTo>
                <a:lnTo>
                  <a:pt x="137548" y="211120"/>
                </a:lnTo>
                <a:lnTo>
                  <a:pt x="108502" y="283943"/>
                </a:lnTo>
                <a:lnTo>
                  <a:pt x="82872" y="357790"/>
                </a:lnTo>
                <a:lnTo>
                  <a:pt x="60669" y="432540"/>
                </a:lnTo>
                <a:lnTo>
                  <a:pt x="41903" y="508073"/>
                </a:lnTo>
                <a:lnTo>
                  <a:pt x="26584" y="584267"/>
                </a:lnTo>
                <a:lnTo>
                  <a:pt x="14724" y="661001"/>
                </a:lnTo>
                <a:lnTo>
                  <a:pt x="6333" y="738155"/>
                </a:lnTo>
                <a:lnTo>
                  <a:pt x="1421" y="815609"/>
                </a:lnTo>
                <a:lnTo>
                  <a:pt x="0" y="893240"/>
                </a:lnTo>
                <a:lnTo>
                  <a:pt x="2078" y="970929"/>
                </a:lnTo>
                <a:lnTo>
                  <a:pt x="7669" y="1048555"/>
                </a:lnTo>
                <a:lnTo>
                  <a:pt x="16781" y="1125997"/>
                </a:lnTo>
                <a:lnTo>
                  <a:pt x="29425" y="1203135"/>
                </a:lnTo>
                <a:lnTo>
                  <a:pt x="45612" y="1279846"/>
                </a:lnTo>
                <a:lnTo>
                  <a:pt x="65353" y="1356011"/>
                </a:lnTo>
                <a:lnTo>
                  <a:pt x="88658" y="1431509"/>
                </a:lnTo>
                <a:lnTo>
                  <a:pt x="115537" y="1506220"/>
                </a:lnTo>
                <a:lnTo>
                  <a:pt x="1723611" y="885825"/>
                </a:lnTo>
                <a:lnTo>
                  <a:pt x="245077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779683" y="2984500"/>
            <a:ext cx="1724025" cy="1506220"/>
          </a:xfrm>
          <a:custGeom>
            <a:avLst/>
            <a:gdLst/>
            <a:ahLst/>
            <a:cxnLst/>
            <a:rect l="l" t="t" r="r" b="b"/>
            <a:pathLst>
              <a:path w="1724025" h="1506220">
                <a:moveTo>
                  <a:pt x="115537" y="1506220"/>
                </a:moveTo>
                <a:lnTo>
                  <a:pt x="88658" y="1431509"/>
                </a:lnTo>
                <a:lnTo>
                  <a:pt x="65353" y="1356011"/>
                </a:lnTo>
                <a:lnTo>
                  <a:pt x="45612" y="1279846"/>
                </a:lnTo>
                <a:lnTo>
                  <a:pt x="29425" y="1203135"/>
                </a:lnTo>
                <a:lnTo>
                  <a:pt x="16781" y="1125997"/>
                </a:lnTo>
                <a:lnTo>
                  <a:pt x="7669" y="1048555"/>
                </a:lnTo>
                <a:lnTo>
                  <a:pt x="2078" y="970929"/>
                </a:lnTo>
                <a:lnTo>
                  <a:pt x="0" y="893240"/>
                </a:lnTo>
                <a:lnTo>
                  <a:pt x="1421" y="815609"/>
                </a:lnTo>
                <a:lnTo>
                  <a:pt x="6333" y="738155"/>
                </a:lnTo>
                <a:lnTo>
                  <a:pt x="14724" y="661001"/>
                </a:lnTo>
                <a:lnTo>
                  <a:pt x="26584" y="584267"/>
                </a:lnTo>
                <a:lnTo>
                  <a:pt x="41903" y="508073"/>
                </a:lnTo>
                <a:lnTo>
                  <a:pt x="60669" y="432540"/>
                </a:lnTo>
                <a:lnTo>
                  <a:pt x="82872" y="357790"/>
                </a:lnTo>
                <a:lnTo>
                  <a:pt x="108502" y="283943"/>
                </a:lnTo>
                <a:lnTo>
                  <a:pt x="137548" y="211120"/>
                </a:lnTo>
                <a:lnTo>
                  <a:pt x="170000" y="139441"/>
                </a:lnTo>
                <a:lnTo>
                  <a:pt x="205846" y="69027"/>
                </a:lnTo>
                <a:lnTo>
                  <a:pt x="245077" y="0"/>
                </a:lnTo>
                <a:lnTo>
                  <a:pt x="1723611" y="885825"/>
                </a:lnTo>
                <a:lnTo>
                  <a:pt x="115537" y="150622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024760" y="2249423"/>
            <a:ext cx="1478534" cy="162090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024760" y="2249423"/>
            <a:ext cx="1478915" cy="1621155"/>
          </a:xfrm>
          <a:custGeom>
            <a:avLst/>
            <a:gdLst/>
            <a:ahLst/>
            <a:cxnLst/>
            <a:rect l="l" t="t" r="r" b="b"/>
            <a:pathLst>
              <a:path w="1478914" h="1621154">
                <a:moveTo>
                  <a:pt x="0" y="735076"/>
                </a:moveTo>
                <a:lnTo>
                  <a:pt x="31422" y="684615"/>
                </a:lnTo>
                <a:lnTo>
                  <a:pt x="64472" y="635400"/>
                </a:lnTo>
                <a:lnTo>
                  <a:pt x="99112" y="587464"/>
                </a:lnTo>
                <a:lnTo>
                  <a:pt x="135301" y="540841"/>
                </a:lnTo>
                <a:lnTo>
                  <a:pt x="172999" y="495561"/>
                </a:lnTo>
                <a:lnTo>
                  <a:pt x="212167" y="451660"/>
                </a:lnTo>
                <a:lnTo>
                  <a:pt x="252763" y="409168"/>
                </a:lnTo>
                <a:lnTo>
                  <a:pt x="294749" y="368119"/>
                </a:lnTo>
                <a:lnTo>
                  <a:pt x="338085" y="328545"/>
                </a:lnTo>
                <a:lnTo>
                  <a:pt x="382730" y="290480"/>
                </a:lnTo>
                <a:lnTo>
                  <a:pt x="428645" y="253956"/>
                </a:lnTo>
                <a:lnTo>
                  <a:pt x="475789" y="219006"/>
                </a:lnTo>
                <a:lnTo>
                  <a:pt x="524124" y="185663"/>
                </a:lnTo>
                <a:lnTo>
                  <a:pt x="573608" y="153959"/>
                </a:lnTo>
                <a:lnTo>
                  <a:pt x="624203" y="123928"/>
                </a:lnTo>
                <a:lnTo>
                  <a:pt x="675867" y="95601"/>
                </a:lnTo>
                <a:lnTo>
                  <a:pt x="728562" y="69012"/>
                </a:lnTo>
                <a:lnTo>
                  <a:pt x="782247" y="44194"/>
                </a:lnTo>
                <a:lnTo>
                  <a:pt x="836882" y="21179"/>
                </a:lnTo>
                <a:lnTo>
                  <a:pt x="892428" y="0"/>
                </a:lnTo>
                <a:lnTo>
                  <a:pt x="1478534" y="1620901"/>
                </a:lnTo>
                <a:lnTo>
                  <a:pt x="0" y="735076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917189" y="2146807"/>
            <a:ext cx="586105" cy="172351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917189" y="2146807"/>
            <a:ext cx="586105" cy="1724025"/>
          </a:xfrm>
          <a:custGeom>
            <a:avLst/>
            <a:gdLst/>
            <a:ahLst/>
            <a:cxnLst/>
            <a:rect l="l" t="t" r="r" b="b"/>
            <a:pathLst>
              <a:path w="586104" h="1724025">
                <a:moveTo>
                  <a:pt x="0" y="102615"/>
                </a:moveTo>
                <a:lnTo>
                  <a:pt x="56687" y="83232"/>
                </a:lnTo>
                <a:lnTo>
                  <a:pt x="113941" y="65853"/>
                </a:lnTo>
                <a:lnTo>
                  <a:pt x="171708" y="50487"/>
                </a:lnTo>
                <a:lnTo>
                  <a:pt x="229937" y="37142"/>
                </a:lnTo>
                <a:lnTo>
                  <a:pt x="288575" y="25828"/>
                </a:lnTo>
                <a:lnTo>
                  <a:pt x="347572" y="16552"/>
                </a:lnTo>
                <a:lnTo>
                  <a:pt x="406875" y="9323"/>
                </a:lnTo>
                <a:lnTo>
                  <a:pt x="466433" y="4149"/>
                </a:lnTo>
                <a:lnTo>
                  <a:pt x="526193" y="1038"/>
                </a:lnTo>
                <a:lnTo>
                  <a:pt x="586105" y="0"/>
                </a:lnTo>
                <a:lnTo>
                  <a:pt x="586105" y="1723516"/>
                </a:lnTo>
                <a:lnTo>
                  <a:pt x="0" y="102615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967353" y="1959798"/>
            <a:ext cx="2032000" cy="9315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2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2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8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7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5,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9%</a:t>
            </a:r>
            <a:endParaRPr sz="1200">
              <a:latin typeface="Gill Sans MT"/>
              <a:cs typeface="Gill Sans MT"/>
            </a:endParaRPr>
          </a:p>
          <a:p>
            <a:pPr marL="652780">
              <a:lnSpc>
                <a:spcPct val="100000"/>
              </a:lnSpc>
              <a:spcBef>
                <a:spcPts val="725"/>
              </a:spcBef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50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18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5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,2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3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2%</a:t>
            </a:r>
            <a:endParaRPr sz="1200">
              <a:latin typeface="Gill Sans MT"/>
              <a:cs typeface="Gill Sans MT"/>
            </a:endParaRPr>
          </a:p>
          <a:p>
            <a:pPr marL="885825">
              <a:lnSpc>
                <a:spcPct val="100000"/>
              </a:lnSpc>
              <a:spcBef>
                <a:spcPts val="170"/>
              </a:spcBef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73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29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3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,6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3%</a:t>
            </a:r>
            <a:endParaRPr sz="1200">
              <a:latin typeface="Gill Sans MT"/>
              <a:cs typeface="Gill Sans MT"/>
            </a:endParaRPr>
          </a:p>
          <a:p>
            <a:pPr marL="1084580">
              <a:lnSpc>
                <a:spcPct val="100000"/>
              </a:lnSpc>
              <a:spcBef>
                <a:spcPts val="715"/>
              </a:spcBef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52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73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6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,0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2%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306059" y="3364926"/>
            <a:ext cx="104330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2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1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3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7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7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5,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9%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222875" y="4497512"/>
            <a:ext cx="112839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2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2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3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3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0,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10%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808221" y="5363144"/>
            <a:ext cx="1818639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88035">
              <a:lnSpc>
                <a:spcPct val="100000"/>
              </a:lnSpc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1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9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3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6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3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0,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9%</a:t>
            </a:r>
            <a:endParaRPr sz="12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755"/>
              </a:spcBef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81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45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,0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4%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980057" y="5628345"/>
            <a:ext cx="112712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2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7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7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3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2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8,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6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12%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141272" y="4949886"/>
            <a:ext cx="104394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2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4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1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5,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0;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9%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852041" y="3785306"/>
            <a:ext cx="1127125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32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7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9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4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1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,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2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8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14%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186688" y="2298380"/>
            <a:ext cx="112712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2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4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7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3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8,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11%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375661" y="1916491"/>
            <a:ext cx="104394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1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2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5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3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2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1,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6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0;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6%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6449567" y="1520952"/>
            <a:ext cx="2447925" cy="5206365"/>
          </a:xfrm>
          <a:custGeom>
            <a:avLst/>
            <a:gdLst/>
            <a:ahLst/>
            <a:cxnLst/>
            <a:rect l="l" t="t" r="r" b="b"/>
            <a:pathLst>
              <a:path w="2447925" h="5206365">
                <a:moveTo>
                  <a:pt x="0" y="5205984"/>
                </a:moveTo>
                <a:lnTo>
                  <a:pt x="2447543" y="5205984"/>
                </a:lnTo>
                <a:lnTo>
                  <a:pt x="2447543" y="0"/>
                </a:lnTo>
                <a:lnTo>
                  <a:pt x="0" y="0"/>
                </a:lnTo>
                <a:lnTo>
                  <a:pt x="0" y="520598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604254" y="1594866"/>
            <a:ext cx="79248" cy="7924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604254" y="1594866"/>
            <a:ext cx="79375" cy="79375"/>
          </a:xfrm>
          <a:custGeom>
            <a:avLst/>
            <a:gdLst/>
            <a:ahLst/>
            <a:cxnLst/>
            <a:rect l="l" t="t" r="r" b="b"/>
            <a:pathLst>
              <a:path w="79375" h="79375">
                <a:moveTo>
                  <a:pt x="0" y="79248"/>
                </a:moveTo>
                <a:lnTo>
                  <a:pt x="79248" y="79248"/>
                </a:lnTo>
                <a:lnTo>
                  <a:pt x="79248" y="0"/>
                </a:lnTo>
                <a:lnTo>
                  <a:pt x="0" y="0"/>
                </a:lnTo>
                <a:lnTo>
                  <a:pt x="0" y="79248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6707505" y="1559257"/>
            <a:ext cx="196532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Ак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у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стич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с</a:t>
            </a:r>
            <a:r>
              <a:rPr sz="1200" b="1" spc="-25" dirty="0">
                <a:solidFill>
                  <a:srgbClr val="585858"/>
                </a:solidFill>
                <a:latin typeface="Corbel"/>
                <a:cs typeface="Corbel"/>
              </a:rPr>
              <a:t>к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е 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б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200" b="1" spc="-55" dirty="0">
                <a:solidFill>
                  <a:srgbClr val="585858"/>
                </a:solidFill>
                <a:latin typeface="Corbel"/>
                <a:cs typeface="Corbel"/>
              </a:rPr>
              <a:t>у</a:t>
            </a:r>
            <a:r>
              <a:rPr sz="1200" b="1" spc="-25" dirty="0">
                <a:solidFill>
                  <a:srgbClr val="585858"/>
                </a:solidFill>
                <a:latin typeface="Corbel"/>
                <a:cs typeface="Corbel"/>
              </a:rPr>
              <a:t>д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в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н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endParaRPr sz="1200">
              <a:latin typeface="Corbel"/>
              <a:cs typeface="Corbe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6604254" y="1995677"/>
            <a:ext cx="79248" cy="7924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604254" y="1995677"/>
            <a:ext cx="79375" cy="79375"/>
          </a:xfrm>
          <a:custGeom>
            <a:avLst/>
            <a:gdLst/>
            <a:ahLst/>
            <a:cxnLst/>
            <a:rect l="l" t="t" r="r" b="b"/>
            <a:pathLst>
              <a:path w="79375" h="79375">
                <a:moveTo>
                  <a:pt x="0" y="79248"/>
                </a:moveTo>
                <a:lnTo>
                  <a:pt x="79248" y="79248"/>
                </a:lnTo>
                <a:lnTo>
                  <a:pt x="79248" y="0"/>
                </a:lnTo>
                <a:lnTo>
                  <a:pt x="0" y="0"/>
                </a:lnTo>
                <a:lnTo>
                  <a:pt x="0" y="79248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6707505" y="1959688"/>
            <a:ext cx="106680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Быт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в</a:t>
            </a:r>
            <a:r>
              <a:rPr sz="1200" b="1" spc="-2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я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х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им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я</a:t>
            </a:r>
            <a:endParaRPr sz="1200">
              <a:latin typeface="Corbel"/>
              <a:cs typeface="Corbel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6604254" y="2394966"/>
            <a:ext cx="79248" cy="8077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604254" y="2394966"/>
            <a:ext cx="79375" cy="81280"/>
          </a:xfrm>
          <a:custGeom>
            <a:avLst/>
            <a:gdLst/>
            <a:ahLst/>
            <a:cxnLst/>
            <a:rect l="l" t="t" r="r" b="b"/>
            <a:pathLst>
              <a:path w="79375" h="81280">
                <a:moveTo>
                  <a:pt x="0" y="80772"/>
                </a:moveTo>
                <a:lnTo>
                  <a:pt x="79248" y="80772"/>
                </a:lnTo>
                <a:lnTo>
                  <a:pt x="79248" y="0"/>
                </a:lnTo>
                <a:lnTo>
                  <a:pt x="0" y="0"/>
                </a:lnTo>
                <a:lnTo>
                  <a:pt x="0" y="80772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6707505" y="2360246"/>
            <a:ext cx="84645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К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н</a:t>
            </a:r>
            <a:r>
              <a:rPr sz="1200" b="1" spc="-25" dirty="0">
                <a:solidFill>
                  <a:srgbClr val="585858"/>
                </a:solidFill>
                <a:latin typeface="Corbel"/>
                <a:cs typeface="Corbel"/>
              </a:rPr>
              <a:t>ц</a:t>
            </a:r>
            <a:r>
              <a:rPr sz="1200" b="1" spc="-30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л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я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я</a:t>
            </a:r>
            <a:endParaRPr sz="1200">
              <a:latin typeface="Corbel"/>
              <a:cs typeface="Corbe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6604254" y="2795777"/>
            <a:ext cx="79248" cy="79248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604254" y="2795777"/>
            <a:ext cx="79375" cy="79375"/>
          </a:xfrm>
          <a:custGeom>
            <a:avLst/>
            <a:gdLst/>
            <a:ahLst/>
            <a:cxnLst/>
            <a:rect l="l" t="t" r="r" b="b"/>
            <a:pathLst>
              <a:path w="79375" h="79375">
                <a:moveTo>
                  <a:pt x="0" y="79248"/>
                </a:moveTo>
                <a:lnTo>
                  <a:pt x="79248" y="79248"/>
                </a:lnTo>
                <a:lnTo>
                  <a:pt x="79248" y="0"/>
                </a:lnTo>
                <a:lnTo>
                  <a:pt x="0" y="0"/>
                </a:lnTo>
                <a:lnTo>
                  <a:pt x="0" y="79248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6707505" y="2760677"/>
            <a:ext cx="2063114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К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ртр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джи</a:t>
            </a:r>
            <a:r>
              <a:rPr sz="1200" b="1" spc="1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spc="-25" dirty="0">
                <a:solidFill>
                  <a:srgbClr val="585858"/>
                </a:solidFill>
                <a:latin typeface="Corbel"/>
                <a:cs typeface="Corbel"/>
              </a:rPr>
              <a:t>к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м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пл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кт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у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ю</a:t>
            </a:r>
            <a:r>
              <a:rPr sz="1200" b="1" spc="-20" dirty="0">
                <a:solidFill>
                  <a:srgbClr val="585858"/>
                </a:solidFill>
                <a:latin typeface="Corbel"/>
                <a:cs typeface="Corbel"/>
              </a:rPr>
              <a:t>щ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endParaRPr sz="1200">
              <a:latin typeface="Corbel"/>
              <a:cs typeface="Corbel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6604254" y="3196589"/>
            <a:ext cx="79248" cy="7924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604254" y="3196589"/>
            <a:ext cx="79375" cy="79375"/>
          </a:xfrm>
          <a:custGeom>
            <a:avLst/>
            <a:gdLst/>
            <a:ahLst/>
            <a:cxnLst/>
            <a:rect l="l" t="t" r="r" b="b"/>
            <a:pathLst>
              <a:path w="79375" h="79375">
                <a:moveTo>
                  <a:pt x="0" y="79248"/>
                </a:moveTo>
                <a:lnTo>
                  <a:pt x="79248" y="79248"/>
                </a:lnTo>
                <a:lnTo>
                  <a:pt x="79248" y="0"/>
                </a:lnTo>
                <a:lnTo>
                  <a:pt x="0" y="0"/>
                </a:lnTo>
                <a:lnTo>
                  <a:pt x="0" y="79248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604254" y="3597402"/>
            <a:ext cx="79248" cy="79248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604254" y="3597402"/>
            <a:ext cx="79375" cy="79375"/>
          </a:xfrm>
          <a:custGeom>
            <a:avLst/>
            <a:gdLst/>
            <a:ahLst/>
            <a:cxnLst/>
            <a:rect l="l" t="t" r="r" b="b"/>
            <a:pathLst>
              <a:path w="79375" h="79375">
                <a:moveTo>
                  <a:pt x="0" y="79248"/>
                </a:moveTo>
                <a:lnTo>
                  <a:pt x="79248" y="79248"/>
                </a:lnTo>
                <a:lnTo>
                  <a:pt x="79248" y="0"/>
                </a:lnTo>
                <a:lnTo>
                  <a:pt x="0" y="0"/>
                </a:lnTo>
                <a:lnTo>
                  <a:pt x="0" y="79248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6707505" y="3161235"/>
            <a:ext cx="2063114" cy="578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9500"/>
              </a:lnSpc>
            </a:pPr>
            <a:r>
              <a:rPr sz="1200" b="1" spc="-30" dirty="0">
                <a:solidFill>
                  <a:srgbClr val="585858"/>
                </a:solidFill>
                <a:latin typeface="Corbel"/>
                <a:cs typeface="Corbel"/>
              </a:rPr>
              <a:t>К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м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пл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кт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у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ю</a:t>
            </a:r>
            <a:r>
              <a:rPr sz="1200" b="1" spc="-20" dirty="0">
                <a:solidFill>
                  <a:srgbClr val="585858"/>
                </a:solidFill>
                <a:latin typeface="Corbel"/>
                <a:cs typeface="Corbel"/>
              </a:rPr>
              <a:t>щ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spc="1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для </a:t>
            </a:r>
            <a:r>
              <a:rPr sz="1200" b="1" spc="-25" dirty="0">
                <a:solidFill>
                  <a:srgbClr val="585858"/>
                </a:solidFill>
                <a:latin typeface="Corbel"/>
                <a:cs typeface="Corbel"/>
              </a:rPr>
              <a:t>к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м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п</a:t>
            </a:r>
            <a:r>
              <a:rPr sz="1200" b="1" spc="-70" dirty="0">
                <a:solidFill>
                  <a:srgbClr val="585858"/>
                </a:solidFill>
                <a:latin typeface="Corbel"/>
                <a:cs typeface="Corbel"/>
              </a:rPr>
              <a:t>ь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терн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й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 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ргт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хн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ки 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св</a:t>
            </a:r>
            <a:r>
              <a:rPr sz="1200" b="1" spc="-40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тит</a:t>
            </a:r>
            <a:r>
              <a:rPr sz="1200" b="1" spc="-30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льн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spc="1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б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200" b="1" spc="-55" dirty="0">
                <a:solidFill>
                  <a:srgbClr val="585858"/>
                </a:solidFill>
                <a:latin typeface="Corbel"/>
                <a:cs typeface="Corbel"/>
              </a:rPr>
              <a:t>у</a:t>
            </a:r>
            <a:r>
              <a:rPr sz="1200" b="1" spc="-25" dirty="0">
                <a:solidFill>
                  <a:srgbClr val="585858"/>
                </a:solidFill>
                <a:latin typeface="Corbel"/>
                <a:cs typeface="Corbel"/>
              </a:rPr>
              <a:t>д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в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н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endParaRPr sz="1200">
              <a:latin typeface="Corbel"/>
              <a:cs typeface="Corbel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6604254" y="3996690"/>
            <a:ext cx="79248" cy="8077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6604254" y="3996690"/>
            <a:ext cx="79375" cy="81280"/>
          </a:xfrm>
          <a:custGeom>
            <a:avLst/>
            <a:gdLst/>
            <a:ahLst/>
            <a:cxnLst/>
            <a:rect l="l" t="t" r="r" b="b"/>
            <a:pathLst>
              <a:path w="79375" h="81279">
                <a:moveTo>
                  <a:pt x="0" y="80772"/>
                </a:moveTo>
                <a:lnTo>
                  <a:pt x="79248" y="80772"/>
                </a:lnTo>
                <a:lnTo>
                  <a:pt x="79248" y="0"/>
                </a:lnTo>
                <a:lnTo>
                  <a:pt x="0" y="0"/>
                </a:lnTo>
                <a:lnTo>
                  <a:pt x="0" y="80772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6707505" y="3962224"/>
            <a:ext cx="86741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П</a:t>
            </a:r>
            <a:r>
              <a:rPr sz="1200" b="1" spc="-30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л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гр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ф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я</a:t>
            </a:r>
            <a:endParaRPr sz="1200">
              <a:latin typeface="Corbel"/>
              <a:cs typeface="Corbel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6604254" y="4397502"/>
            <a:ext cx="79248" cy="79248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6604254" y="4397502"/>
            <a:ext cx="79375" cy="79375"/>
          </a:xfrm>
          <a:custGeom>
            <a:avLst/>
            <a:gdLst/>
            <a:ahLst/>
            <a:cxnLst/>
            <a:rect l="l" t="t" r="r" b="b"/>
            <a:pathLst>
              <a:path w="79375" h="79375">
                <a:moveTo>
                  <a:pt x="0" y="79248"/>
                </a:moveTo>
                <a:lnTo>
                  <a:pt x="79248" y="79248"/>
                </a:lnTo>
                <a:lnTo>
                  <a:pt x="79248" y="0"/>
                </a:lnTo>
                <a:lnTo>
                  <a:pt x="0" y="0"/>
                </a:lnTo>
                <a:lnTo>
                  <a:pt x="0" y="79248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604254" y="4798314"/>
            <a:ext cx="79248" cy="79248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604254" y="4798314"/>
            <a:ext cx="79375" cy="79375"/>
          </a:xfrm>
          <a:custGeom>
            <a:avLst/>
            <a:gdLst/>
            <a:ahLst/>
            <a:cxnLst/>
            <a:rect l="l" t="t" r="r" b="b"/>
            <a:pathLst>
              <a:path w="79375" h="79375">
                <a:moveTo>
                  <a:pt x="0" y="79248"/>
                </a:moveTo>
                <a:lnTo>
                  <a:pt x="79248" y="79248"/>
                </a:lnTo>
                <a:lnTo>
                  <a:pt x="79248" y="0"/>
                </a:lnTo>
                <a:lnTo>
                  <a:pt x="0" y="0"/>
                </a:lnTo>
                <a:lnTo>
                  <a:pt x="0" y="79248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/>
          <p:nvPr/>
        </p:nvSpPr>
        <p:spPr>
          <a:xfrm>
            <a:off x="6707505" y="4362782"/>
            <a:ext cx="1916430" cy="578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9500"/>
              </a:lnSpc>
            </a:pP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П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тив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п</a:t>
            </a:r>
            <a:r>
              <a:rPr sz="1200" b="1" spc="-20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ж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рное 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б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200" b="1" spc="-55" dirty="0">
                <a:solidFill>
                  <a:srgbClr val="585858"/>
                </a:solidFill>
                <a:latin typeface="Corbel"/>
                <a:cs typeface="Corbel"/>
              </a:rPr>
              <a:t>у</a:t>
            </a:r>
            <a:r>
              <a:rPr sz="1200" b="1" spc="-25" dirty="0">
                <a:solidFill>
                  <a:srgbClr val="585858"/>
                </a:solidFill>
                <a:latin typeface="Corbel"/>
                <a:cs typeface="Corbel"/>
              </a:rPr>
              <a:t>д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в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н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е 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С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нт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хн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ческ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spc="2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м</a:t>
            </a:r>
            <a:r>
              <a:rPr sz="1200" b="1" spc="-3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тер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лы</a:t>
            </a:r>
            <a:endParaRPr sz="1200">
              <a:latin typeface="Corbel"/>
              <a:cs typeface="Corbel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6604254" y="5199126"/>
            <a:ext cx="79248" cy="79248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6604254" y="5199126"/>
            <a:ext cx="79375" cy="79375"/>
          </a:xfrm>
          <a:custGeom>
            <a:avLst/>
            <a:gdLst/>
            <a:ahLst/>
            <a:cxnLst/>
            <a:rect l="l" t="t" r="r" b="b"/>
            <a:pathLst>
              <a:path w="79375" h="79375">
                <a:moveTo>
                  <a:pt x="0" y="79248"/>
                </a:moveTo>
                <a:lnTo>
                  <a:pt x="79248" y="79248"/>
                </a:lnTo>
                <a:lnTo>
                  <a:pt x="79248" y="0"/>
                </a:lnTo>
                <a:lnTo>
                  <a:pt x="0" y="0"/>
                </a:lnTo>
                <a:lnTo>
                  <a:pt x="0" y="79248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>
            <a:off x="6707505" y="5163771"/>
            <a:ext cx="177800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65" dirty="0">
                <a:solidFill>
                  <a:srgbClr val="585858"/>
                </a:solidFill>
                <a:latin typeface="Corbel"/>
                <a:cs typeface="Corbel"/>
              </a:rPr>
              <a:t>С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тр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т</a:t>
            </a:r>
            <a:r>
              <a:rPr sz="1200" b="1" spc="-25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льные</a:t>
            </a:r>
            <a:r>
              <a:rPr sz="1200" b="1" spc="1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м</a:t>
            </a:r>
            <a:r>
              <a:rPr sz="1200" b="1" spc="-3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тер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лы</a:t>
            </a:r>
            <a:endParaRPr sz="1200">
              <a:latin typeface="Corbel"/>
              <a:cs typeface="Corbel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6604254" y="5598414"/>
            <a:ext cx="79375" cy="81280"/>
          </a:xfrm>
          <a:custGeom>
            <a:avLst/>
            <a:gdLst/>
            <a:ahLst/>
            <a:cxnLst/>
            <a:rect l="l" t="t" r="r" b="b"/>
            <a:pathLst>
              <a:path w="79375" h="81279">
                <a:moveTo>
                  <a:pt x="0" y="80772"/>
                </a:moveTo>
                <a:lnTo>
                  <a:pt x="79248" y="80772"/>
                </a:lnTo>
                <a:lnTo>
                  <a:pt x="79248" y="0"/>
                </a:lnTo>
                <a:lnTo>
                  <a:pt x="0" y="0"/>
                </a:lnTo>
                <a:lnTo>
                  <a:pt x="0" y="80772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6604254" y="5598414"/>
            <a:ext cx="79375" cy="81280"/>
          </a:xfrm>
          <a:custGeom>
            <a:avLst/>
            <a:gdLst/>
            <a:ahLst/>
            <a:cxnLst/>
            <a:rect l="l" t="t" r="r" b="b"/>
            <a:pathLst>
              <a:path w="79375" h="81279">
                <a:moveTo>
                  <a:pt x="0" y="80772"/>
                </a:moveTo>
                <a:lnTo>
                  <a:pt x="79248" y="80772"/>
                </a:lnTo>
                <a:lnTo>
                  <a:pt x="79248" y="0"/>
                </a:lnTo>
                <a:lnTo>
                  <a:pt x="0" y="0"/>
                </a:lnTo>
                <a:lnTo>
                  <a:pt x="0" y="80772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 txBox="1"/>
          <p:nvPr/>
        </p:nvSpPr>
        <p:spPr>
          <a:xfrm>
            <a:off x="6707505" y="5564278"/>
            <a:ext cx="69850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55" dirty="0">
                <a:solidFill>
                  <a:srgbClr val="585858"/>
                </a:solidFill>
                <a:latin typeface="Corbel"/>
                <a:cs typeface="Corbel"/>
              </a:rPr>
              <a:t>С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у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в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н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ры</a:t>
            </a:r>
            <a:endParaRPr sz="1200">
              <a:latin typeface="Corbel"/>
              <a:cs typeface="Corbel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6604254" y="5999226"/>
            <a:ext cx="79248" cy="79248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6604254" y="5999226"/>
            <a:ext cx="79375" cy="79375"/>
          </a:xfrm>
          <a:custGeom>
            <a:avLst/>
            <a:gdLst/>
            <a:ahLst/>
            <a:cxnLst/>
            <a:rect l="l" t="t" r="r" b="b"/>
            <a:pathLst>
              <a:path w="79375" h="79375">
                <a:moveTo>
                  <a:pt x="0" y="79248"/>
                </a:moveTo>
                <a:lnTo>
                  <a:pt x="79248" y="79248"/>
                </a:lnTo>
                <a:lnTo>
                  <a:pt x="79248" y="0"/>
                </a:lnTo>
                <a:lnTo>
                  <a:pt x="0" y="0"/>
                </a:lnTo>
                <a:lnTo>
                  <a:pt x="0" y="79248"/>
                </a:lnTo>
                <a:close/>
              </a:path>
            </a:pathLst>
          </a:custGeom>
          <a:ln w="1981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 txBox="1"/>
          <p:nvPr/>
        </p:nvSpPr>
        <p:spPr>
          <a:xfrm>
            <a:off x="6707505" y="5964785"/>
            <a:ext cx="201485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75" dirty="0">
                <a:solidFill>
                  <a:srgbClr val="585858"/>
                </a:solidFill>
                <a:latin typeface="Corbel"/>
                <a:cs typeface="Corbel"/>
              </a:rPr>
              <a:t>Т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spc="-25" dirty="0">
                <a:solidFill>
                  <a:srgbClr val="585858"/>
                </a:solidFill>
                <a:latin typeface="Corbel"/>
                <a:cs typeface="Corbel"/>
              </a:rPr>
              <a:t>к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сти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л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ь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spc="1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м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я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гкий</a:t>
            </a:r>
            <a:r>
              <a:rPr sz="1200" b="1" spc="5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н</a:t>
            </a:r>
            <a:r>
              <a:rPr sz="1200" b="1" spc="5" dirty="0">
                <a:solidFill>
                  <a:srgbClr val="585858"/>
                </a:solidFill>
                <a:latin typeface="Corbel"/>
                <a:cs typeface="Corbel"/>
              </a:rPr>
              <a:t>в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нт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рь</a:t>
            </a:r>
            <a:endParaRPr sz="1200">
              <a:latin typeface="Corbel"/>
              <a:cs typeface="Corbel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6604254" y="6400038"/>
            <a:ext cx="79248" cy="79248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6604254" y="6400038"/>
            <a:ext cx="79375" cy="79375"/>
          </a:xfrm>
          <a:custGeom>
            <a:avLst/>
            <a:gdLst/>
            <a:ahLst/>
            <a:cxnLst/>
            <a:rect l="l" t="t" r="r" b="b"/>
            <a:pathLst>
              <a:path w="79375" h="79375">
                <a:moveTo>
                  <a:pt x="0" y="79248"/>
                </a:moveTo>
                <a:lnTo>
                  <a:pt x="79248" y="79248"/>
                </a:lnTo>
                <a:lnTo>
                  <a:pt x="79248" y="0"/>
                </a:lnTo>
                <a:lnTo>
                  <a:pt x="0" y="0"/>
                </a:lnTo>
                <a:lnTo>
                  <a:pt x="0" y="79248"/>
                </a:lnTo>
                <a:close/>
              </a:path>
            </a:pathLst>
          </a:custGeom>
          <a:ln w="1981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6707505" y="6365066"/>
            <a:ext cx="529590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П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ч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endParaRPr sz="1200">
              <a:latin typeface="Corbel"/>
              <a:cs typeface="Corbel"/>
            </a:endParaRPr>
          </a:p>
        </p:txBody>
      </p:sp>
      <p:sp>
        <p:nvSpPr>
          <p:cNvPr id="77" name="Дата 76"/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96339" y="385572"/>
            <a:ext cx="3992117" cy="11056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29328" y="385572"/>
            <a:ext cx="4443222" cy="11056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45844">
              <a:lnSpc>
                <a:spcPct val="100000"/>
              </a:lnSpc>
            </a:pPr>
            <a:r>
              <a:rPr dirty="0"/>
              <a:t>М</a:t>
            </a:r>
            <a:r>
              <a:rPr spc="-80" dirty="0"/>
              <a:t>а</a:t>
            </a:r>
            <a:r>
              <a:rPr dirty="0"/>
              <a:t>териалы</a:t>
            </a:r>
            <a:r>
              <a:rPr spc="5" dirty="0"/>
              <a:t> </a:t>
            </a:r>
            <a:r>
              <a:rPr dirty="0"/>
              <a:t>(по п</a:t>
            </a:r>
            <a:r>
              <a:rPr spc="-90" dirty="0"/>
              <a:t>о</a:t>
            </a:r>
            <a:r>
              <a:rPr dirty="0"/>
              <a:t>драз</a:t>
            </a:r>
            <a:r>
              <a:rPr spc="-70" dirty="0"/>
              <a:t>де</a:t>
            </a:r>
            <a:r>
              <a:rPr dirty="0"/>
              <a:t>ле</a:t>
            </a:r>
            <a:r>
              <a:rPr spc="10" dirty="0"/>
              <a:t>н</a:t>
            </a:r>
            <a:r>
              <a:rPr dirty="0"/>
              <a:t>иям)</a:t>
            </a:r>
          </a:p>
        </p:txBody>
      </p:sp>
      <p:sp>
        <p:nvSpPr>
          <p:cNvPr id="5" name="object 5"/>
          <p:cNvSpPr/>
          <p:nvPr/>
        </p:nvSpPr>
        <p:spPr>
          <a:xfrm>
            <a:off x="1115618" y="1340802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28825" y="1340802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26686" y="1340802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757926" y="1340802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289165" y="1340802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15618" y="1632775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28825" y="1632775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226686" y="1632775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757926" y="1632775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289165" y="1632775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15618" y="1924875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28825" y="1924875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226686" y="1924875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757926" y="1924875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289165" y="1924875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115618" y="2216848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528825" y="2216848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226686" y="2216848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757926" y="2216848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289165" y="2216848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115618" y="2508948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528825" y="2508948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226686" y="2508948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757926" y="2508948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289165" y="2508948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115618" y="2800921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528825" y="2800921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226686" y="2800921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757926" y="2800921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289165" y="2800921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115618" y="3093021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528825" y="3093021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226686" y="3093021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757926" y="3093021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289165" y="3093021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115618" y="3384994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528825" y="3384994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226686" y="3384994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757926" y="3384994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289165" y="3384994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115618" y="3676967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528825" y="3676967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226686" y="3676967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757926" y="3676967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7289165" y="3676967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115618" y="3969067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528825" y="3969067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226686" y="3969067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757926" y="3969067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289165" y="3969067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115618" y="4261040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528825" y="4261040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226686" y="4261040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757926" y="4261040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7289165" y="4261040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115618" y="4553140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528825" y="4553140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226686" y="4553140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5757926" y="4553140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7289165" y="4553140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115618" y="4845113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528825" y="4845113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226686" y="4845113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5757926" y="4845113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7289165" y="4845113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115618" y="5137213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528825" y="5137213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4226686" y="5137213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5757926" y="5137213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7289165" y="5137213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115618" y="5429224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528825" y="5429224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226686" y="5429224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5757926" y="5429224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7289165" y="5429224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1115618" y="5721261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1528825" y="5721261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4226686" y="5721261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5757926" y="5721261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7289165" y="5721261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1115618" y="6013284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1528825" y="6013284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4226686" y="6013284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5757926" y="6013284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7289165" y="6013284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115618" y="6305321"/>
            <a:ext cx="413384" cy="292100"/>
          </a:xfrm>
          <a:custGeom>
            <a:avLst/>
            <a:gdLst/>
            <a:ahLst/>
            <a:cxnLst/>
            <a:rect l="l" t="t" r="r" b="b"/>
            <a:pathLst>
              <a:path w="413384" h="292100">
                <a:moveTo>
                  <a:pt x="0" y="292036"/>
                </a:moveTo>
                <a:lnTo>
                  <a:pt x="413194" y="292036"/>
                </a:lnTo>
                <a:lnTo>
                  <a:pt x="413194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1528825" y="6305321"/>
            <a:ext cx="2698115" cy="292100"/>
          </a:xfrm>
          <a:custGeom>
            <a:avLst/>
            <a:gdLst/>
            <a:ahLst/>
            <a:cxnLst/>
            <a:rect l="l" t="t" r="r" b="b"/>
            <a:pathLst>
              <a:path w="2698115" h="292100">
                <a:moveTo>
                  <a:pt x="0" y="292036"/>
                </a:moveTo>
                <a:lnTo>
                  <a:pt x="2697861" y="292036"/>
                </a:lnTo>
                <a:lnTo>
                  <a:pt x="2697861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226686" y="6305321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5757926" y="6305321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9" y="292036"/>
                </a:lnTo>
                <a:lnTo>
                  <a:pt x="1531239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7289165" y="6305321"/>
            <a:ext cx="1531620" cy="292100"/>
          </a:xfrm>
          <a:custGeom>
            <a:avLst/>
            <a:gdLst/>
            <a:ahLst/>
            <a:cxnLst/>
            <a:rect l="l" t="t" r="r" b="b"/>
            <a:pathLst>
              <a:path w="1531620" h="292100">
                <a:moveTo>
                  <a:pt x="0" y="292036"/>
                </a:moveTo>
                <a:lnTo>
                  <a:pt x="1531238" y="292036"/>
                </a:lnTo>
                <a:lnTo>
                  <a:pt x="1531238" y="0"/>
                </a:lnTo>
                <a:lnTo>
                  <a:pt x="0" y="0"/>
                </a:lnTo>
                <a:lnTo>
                  <a:pt x="0" y="292036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1528825" y="1334388"/>
            <a:ext cx="0" cy="5269865"/>
          </a:xfrm>
          <a:custGeom>
            <a:avLst/>
            <a:gdLst/>
            <a:ahLst/>
            <a:cxnLst/>
            <a:rect l="l" t="t" r="r" b="b"/>
            <a:pathLst>
              <a:path h="5269865">
                <a:moveTo>
                  <a:pt x="0" y="0"/>
                </a:moveTo>
                <a:lnTo>
                  <a:pt x="0" y="5269318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4226686" y="1334388"/>
            <a:ext cx="0" cy="5269865"/>
          </a:xfrm>
          <a:custGeom>
            <a:avLst/>
            <a:gdLst/>
            <a:ahLst/>
            <a:cxnLst/>
            <a:rect l="l" t="t" r="r" b="b"/>
            <a:pathLst>
              <a:path h="5269865">
                <a:moveTo>
                  <a:pt x="0" y="0"/>
                </a:moveTo>
                <a:lnTo>
                  <a:pt x="0" y="5269318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5757926" y="1334388"/>
            <a:ext cx="0" cy="5269865"/>
          </a:xfrm>
          <a:custGeom>
            <a:avLst/>
            <a:gdLst/>
            <a:ahLst/>
            <a:cxnLst/>
            <a:rect l="l" t="t" r="r" b="b"/>
            <a:pathLst>
              <a:path h="5269865">
                <a:moveTo>
                  <a:pt x="0" y="0"/>
                </a:moveTo>
                <a:lnTo>
                  <a:pt x="0" y="5269318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7289165" y="1334388"/>
            <a:ext cx="0" cy="5269865"/>
          </a:xfrm>
          <a:custGeom>
            <a:avLst/>
            <a:gdLst/>
            <a:ahLst/>
            <a:cxnLst/>
            <a:rect l="l" t="t" r="r" b="b"/>
            <a:pathLst>
              <a:path h="5269865">
                <a:moveTo>
                  <a:pt x="0" y="0"/>
                </a:moveTo>
                <a:lnTo>
                  <a:pt x="0" y="5269318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1109268" y="1632839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1109268" y="1924811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1109268" y="2216911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1109268" y="2508885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1109268" y="2800985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1109268" y="3092957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1109268" y="3385058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1109268" y="3677030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1109268" y="3969003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1109268" y="4261103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1109268" y="4553077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1109268" y="4845177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1109268" y="5137150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1109268" y="5429250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1109268" y="5721261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1109268" y="6013297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1109268" y="6305321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1115618" y="1334388"/>
            <a:ext cx="0" cy="5269865"/>
          </a:xfrm>
          <a:custGeom>
            <a:avLst/>
            <a:gdLst/>
            <a:ahLst/>
            <a:cxnLst/>
            <a:rect l="l" t="t" r="r" b="b"/>
            <a:pathLst>
              <a:path h="5269865">
                <a:moveTo>
                  <a:pt x="0" y="0"/>
                </a:moveTo>
                <a:lnTo>
                  <a:pt x="0" y="5269318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8820531" y="1334388"/>
            <a:ext cx="0" cy="5269865"/>
          </a:xfrm>
          <a:custGeom>
            <a:avLst/>
            <a:gdLst/>
            <a:ahLst/>
            <a:cxnLst/>
            <a:rect l="l" t="t" r="r" b="b"/>
            <a:pathLst>
              <a:path h="5269865">
                <a:moveTo>
                  <a:pt x="0" y="0"/>
                </a:moveTo>
                <a:lnTo>
                  <a:pt x="0" y="5269318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1109268" y="1340738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1109268" y="6597357"/>
            <a:ext cx="7717790" cy="0"/>
          </a:xfrm>
          <a:custGeom>
            <a:avLst/>
            <a:gdLst/>
            <a:ahLst/>
            <a:cxnLst/>
            <a:rect l="l" t="t" r="r" b="b"/>
            <a:pathLst>
              <a:path w="7717790">
                <a:moveTo>
                  <a:pt x="0" y="0"/>
                </a:moveTo>
                <a:lnTo>
                  <a:pt x="771761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 txBox="1"/>
          <p:nvPr/>
        </p:nvSpPr>
        <p:spPr>
          <a:xfrm>
            <a:off x="1210462" y="1437807"/>
            <a:ext cx="2332990" cy="5169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012825" algn="l"/>
              </a:tabLst>
            </a:pPr>
            <a:r>
              <a:rPr sz="1400" b="1" dirty="0">
                <a:latin typeface="Arial"/>
                <a:cs typeface="Arial"/>
              </a:rPr>
              <a:t>№	</a:t>
            </a:r>
            <a:r>
              <a:rPr sz="1400" b="1" spc="-10" dirty="0">
                <a:latin typeface="Arial"/>
                <a:cs typeface="Arial"/>
              </a:rPr>
              <a:t>Н</a:t>
            </a:r>
            <a:r>
              <a:rPr sz="1400" b="1" dirty="0">
                <a:latin typeface="Arial"/>
                <a:cs typeface="Arial"/>
              </a:rPr>
              <a:t>аимено</a:t>
            </a:r>
            <a:r>
              <a:rPr sz="1400" b="1" spc="-30" dirty="0">
                <a:latin typeface="Arial"/>
                <a:cs typeface="Arial"/>
              </a:rPr>
              <a:t>в</a:t>
            </a:r>
            <a:r>
              <a:rPr sz="1400" b="1" dirty="0">
                <a:latin typeface="Arial"/>
                <a:cs typeface="Arial"/>
              </a:rPr>
              <a:t>ание</a:t>
            </a:r>
            <a:endParaRPr sz="1400">
              <a:latin typeface="Arial"/>
              <a:cs typeface="Arial"/>
            </a:endParaRPr>
          </a:p>
          <a:p>
            <a:pPr marL="327660" indent="-266700">
              <a:lnSpc>
                <a:spcPct val="100000"/>
              </a:lnSpc>
              <a:spcBef>
                <a:spcPts val="620"/>
              </a:spcBef>
              <a:buFont typeface="Arial"/>
              <a:buAutoNum type="arabicPlain"/>
              <a:tabLst>
                <a:tab pos="328295" algn="l"/>
              </a:tabLst>
            </a:pPr>
            <a:r>
              <a:rPr sz="1400" dirty="0">
                <a:latin typeface="Arial"/>
                <a:cs typeface="Arial"/>
              </a:rPr>
              <a:t>ИЛ</a:t>
            </a:r>
            <a:r>
              <a:rPr sz="1400" spc="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ерю</a:t>
            </a:r>
            <a:r>
              <a:rPr sz="1400" spc="5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грис</a:t>
            </a:r>
            <a:r>
              <a:rPr sz="1400" spc="5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ой</a:t>
            </a:r>
            <a:endParaRPr sz="1400">
              <a:latin typeface="Arial"/>
              <a:cs typeface="Arial"/>
            </a:endParaRPr>
          </a:p>
          <a:p>
            <a:pPr marL="327660" indent="-266700">
              <a:lnSpc>
                <a:spcPct val="100000"/>
              </a:lnSpc>
              <a:spcBef>
                <a:spcPts val="620"/>
              </a:spcBef>
              <a:buFont typeface="Arial"/>
              <a:buAutoNum type="arabicPlain"/>
              <a:tabLst>
                <a:tab pos="328295" algn="l"/>
              </a:tabLst>
            </a:pPr>
            <a:r>
              <a:rPr sz="1400" dirty="0">
                <a:latin typeface="Arial"/>
                <a:cs typeface="Arial"/>
              </a:rPr>
              <a:t>Ка</a:t>
            </a:r>
            <a:r>
              <a:rPr sz="1400" spc="-10" dirty="0">
                <a:latin typeface="Arial"/>
                <a:cs typeface="Arial"/>
              </a:rPr>
              <a:t>ф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дра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Э</a:t>
            </a:r>
            <a:r>
              <a:rPr sz="1400" spc="-90" dirty="0">
                <a:latin typeface="Arial"/>
                <a:cs typeface="Arial"/>
              </a:rPr>
              <a:t>Г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endParaRPr sz="1400">
              <a:latin typeface="Arial"/>
              <a:cs typeface="Arial"/>
            </a:endParaRPr>
          </a:p>
          <a:p>
            <a:pPr marL="327660" indent="-266700">
              <a:lnSpc>
                <a:spcPct val="100000"/>
              </a:lnSpc>
              <a:spcBef>
                <a:spcPts val="615"/>
              </a:spcBef>
              <a:buFont typeface="Arial"/>
              <a:buAutoNum type="arabicPlain"/>
              <a:tabLst>
                <a:tab pos="328295" algn="l"/>
              </a:tabLst>
            </a:pPr>
            <a:r>
              <a:rPr sz="1400" dirty="0">
                <a:latin typeface="Arial"/>
                <a:cs typeface="Arial"/>
              </a:rPr>
              <a:t>Об</a:t>
            </a:r>
            <a:r>
              <a:rPr sz="1400" spc="-20" dirty="0">
                <a:latin typeface="Arial"/>
                <a:cs typeface="Arial"/>
              </a:rPr>
              <a:t>щ</a:t>
            </a:r>
            <a:r>
              <a:rPr sz="1400" spc="-15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ж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endParaRPr sz="1400">
              <a:latin typeface="Arial"/>
              <a:cs typeface="Arial"/>
            </a:endParaRPr>
          </a:p>
          <a:p>
            <a:pPr marL="327660" indent="-266700">
              <a:lnSpc>
                <a:spcPct val="100000"/>
              </a:lnSpc>
              <a:spcBef>
                <a:spcPts val="620"/>
              </a:spcBef>
              <a:buFont typeface="Arial"/>
              <a:buAutoNum type="arabicPlain"/>
              <a:tabLst>
                <a:tab pos="328295" algn="l"/>
              </a:tabLst>
            </a:pPr>
            <a:r>
              <a:rPr sz="1400" dirty="0">
                <a:latin typeface="Arial"/>
                <a:cs typeface="Arial"/>
              </a:rPr>
              <a:t>Би</a:t>
            </a:r>
            <a:r>
              <a:rPr sz="1400" spc="-65" dirty="0">
                <a:latin typeface="Arial"/>
                <a:cs typeface="Arial"/>
              </a:rPr>
              <a:t>б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3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а</a:t>
            </a:r>
            <a:endParaRPr sz="1400">
              <a:latin typeface="Arial"/>
              <a:cs typeface="Arial"/>
            </a:endParaRPr>
          </a:p>
          <a:p>
            <a:pPr marL="327660" indent="-266700">
              <a:lnSpc>
                <a:spcPct val="100000"/>
              </a:lnSpc>
              <a:spcBef>
                <a:spcPts val="620"/>
              </a:spcBef>
              <a:buFont typeface="Arial"/>
              <a:buAutoNum type="arabicPlain"/>
              <a:tabLst>
                <a:tab pos="328295" algn="l"/>
              </a:tabLst>
            </a:pPr>
            <a:r>
              <a:rPr sz="1400" dirty="0">
                <a:latin typeface="Arial"/>
                <a:cs typeface="Arial"/>
              </a:rPr>
              <a:t>Ка</a:t>
            </a:r>
            <a:r>
              <a:rPr sz="1400" spc="-10" dirty="0">
                <a:latin typeface="Arial"/>
                <a:cs typeface="Arial"/>
              </a:rPr>
              <a:t>ф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дра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spc="-45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Д</a:t>
            </a:r>
            <a:endParaRPr sz="1400">
              <a:latin typeface="Arial"/>
              <a:cs typeface="Arial"/>
            </a:endParaRPr>
          </a:p>
          <a:p>
            <a:pPr marL="327660" indent="-266700">
              <a:lnSpc>
                <a:spcPct val="100000"/>
              </a:lnSpc>
              <a:spcBef>
                <a:spcPts val="615"/>
              </a:spcBef>
              <a:buFont typeface="Arial"/>
              <a:buAutoNum type="arabicPlain"/>
              <a:tabLst>
                <a:tab pos="328295" algn="l"/>
              </a:tabLst>
            </a:pPr>
            <a:r>
              <a:rPr sz="1400" spc="-5" dirty="0">
                <a:latin typeface="Arial"/>
                <a:cs typeface="Arial"/>
              </a:rPr>
              <a:t>АХР</a:t>
            </a:r>
            <a:endParaRPr sz="1400">
              <a:latin typeface="Arial"/>
              <a:cs typeface="Arial"/>
            </a:endParaRPr>
          </a:p>
          <a:p>
            <a:pPr marL="327660" indent="-266700">
              <a:lnSpc>
                <a:spcPct val="100000"/>
              </a:lnSpc>
              <a:spcBef>
                <a:spcPts val="620"/>
              </a:spcBef>
              <a:buFont typeface="Arial"/>
              <a:buAutoNum type="arabicPlain"/>
              <a:tabLst>
                <a:tab pos="328295" algn="l"/>
              </a:tabLst>
            </a:pPr>
            <a:r>
              <a:rPr sz="1400" dirty="0">
                <a:latin typeface="Arial"/>
                <a:cs typeface="Arial"/>
              </a:rPr>
              <a:t>У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10" dirty="0">
                <a:latin typeface="Arial"/>
                <a:cs typeface="Arial"/>
              </a:rPr>
              <a:t> </a:t>
            </a:r>
            <a:r>
              <a:rPr sz="1400" spc="-45" dirty="0">
                <a:latin typeface="Arial"/>
                <a:cs typeface="Arial"/>
              </a:rPr>
              <a:t>Г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И</a:t>
            </a:r>
            <a:endParaRPr sz="1400">
              <a:latin typeface="Arial"/>
              <a:cs typeface="Arial"/>
            </a:endParaRPr>
          </a:p>
          <a:p>
            <a:pPr marL="327660" indent="-266700">
              <a:lnSpc>
                <a:spcPct val="100000"/>
              </a:lnSpc>
              <a:spcBef>
                <a:spcPts val="620"/>
              </a:spcBef>
              <a:buFont typeface="Arial"/>
              <a:buAutoNum type="arabicPlain"/>
              <a:tabLst>
                <a:tab pos="328295" algn="l"/>
              </a:tabLst>
            </a:pPr>
            <a:r>
              <a:rPr sz="140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К</a:t>
            </a:r>
            <a:r>
              <a:rPr sz="1400" spc="-100" dirty="0">
                <a:latin typeface="Arial"/>
                <a:cs typeface="Arial"/>
              </a:rPr>
              <a:t>В</a:t>
            </a:r>
            <a:r>
              <a:rPr sz="1400" spc="-7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К</a:t>
            </a:r>
            <a:endParaRPr sz="1400">
              <a:latin typeface="Arial"/>
              <a:cs typeface="Arial"/>
            </a:endParaRPr>
          </a:p>
          <a:p>
            <a:pPr marL="327660" indent="-266700">
              <a:lnSpc>
                <a:spcPct val="100000"/>
              </a:lnSpc>
              <a:spcBef>
                <a:spcPts val="615"/>
              </a:spcBef>
              <a:buFont typeface="Arial"/>
              <a:buAutoNum type="arabicPlain"/>
              <a:tabLst>
                <a:tab pos="328295" algn="l"/>
              </a:tabLst>
            </a:pPr>
            <a:r>
              <a:rPr sz="1400" spc="-35" dirty="0">
                <a:latin typeface="Arial"/>
                <a:cs typeface="Arial"/>
              </a:rPr>
              <a:t>Б</a:t>
            </a:r>
            <a:r>
              <a:rPr sz="1400" spc="-20" dirty="0">
                <a:latin typeface="Arial"/>
                <a:cs typeface="Arial"/>
              </a:rPr>
              <a:t>ух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ал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ер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я</a:t>
            </a:r>
            <a:endParaRPr sz="1400">
              <a:latin typeface="Arial"/>
              <a:cs typeface="Arial"/>
            </a:endParaRPr>
          </a:p>
          <a:p>
            <a:pPr marL="327660" indent="-314960">
              <a:lnSpc>
                <a:spcPct val="100000"/>
              </a:lnSpc>
              <a:spcBef>
                <a:spcPts val="620"/>
              </a:spcBef>
              <a:buFont typeface="Arial"/>
              <a:buAutoNum type="arabicPlain"/>
              <a:tabLst>
                <a:tab pos="328295" algn="l"/>
              </a:tabLst>
            </a:pPr>
            <a:r>
              <a:rPr sz="1400" dirty="0">
                <a:latin typeface="Arial"/>
                <a:cs typeface="Arial"/>
              </a:rPr>
              <a:t>Ка</a:t>
            </a:r>
            <a:r>
              <a:rPr sz="1400" spc="-10" dirty="0">
                <a:latin typeface="Arial"/>
                <a:cs typeface="Arial"/>
              </a:rPr>
              <a:t>ф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дра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П</a:t>
            </a:r>
            <a:r>
              <a:rPr sz="1400" spc="-10" dirty="0">
                <a:latin typeface="Arial"/>
                <a:cs typeface="Arial"/>
              </a:rPr>
              <a:t>иМН</a:t>
            </a:r>
            <a:r>
              <a:rPr sz="1400" dirty="0">
                <a:latin typeface="Arial"/>
                <a:cs typeface="Arial"/>
              </a:rPr>
              <a:t>О</a:t>
            </a:r>
            <a:endParaRPr sz="1400">
              <a:latin typeface="Arial"/>
              <a:cs typeface="Arial"/>
            </a:endParaRPr>
          </a:p>
          <a:p>
            <a:pPr marL="327660" indent="-309245">
              <a:lnSpc>
                <a:spcPct val="100000"/>
              </a:lnSpc>
              <a:spcBef>
                <a:spcPts val="620"/>
              </a:spcBef>
              <a:buFont typeface="Arial"/>
              <a:buAutoNum type="arabicPlain"/>
              <a:tabLst>
                <a:tab pos="328295" algn="l"/>
              </a:tabLst>
            </a:pPr>
            <a:r>
              <a:rPr sz="1400" dirty="0">
                <a:latin typeface="Arial"/>
                <a:cs typeface="Arial"/>
              </a:rPr>
              <a:t>ОФ</a:t>
            </a:r>
            <a:r>
              <a:rPr sz="1400" spc="-15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С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ДО</a:t>
            </a:r>
            <a:endParaRPr sz="1400">
              <a:latin typeface="Arial"/>
              <a:cs typeface="Arial"/>
            </a:endParaRPr>
          </a:p>
          <a:p>
            <a:pPr marL="327660" indent="-314960">
              <a:lnSpc>
                <a:spcPct val="100000"/>
              </a:lnSpc>
              <a:spcBef>
                <a:spcPts val="615"/>
              </a:spcBef>
              <a:buFont typeface="Arial"/>
              <a:buAutoNum type="arabicPlain"/>
              <a:tabLst>
                <a:tab pos="328295" algn="l"/>
              </a:tabLst>
            </a:pPr>
            <a:r>
              <a:rPr sz="1400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аф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spc="-10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Д</a:t>
            </a:r>
            <a:endParaRPr sz="1400">
              <a:latin typeface="Arial"/>
              <a:cs typeface="Arial"/>
            </a:endParaRPr>
          </a:p>
          <a:p>
            <a:pPr marL="327660" indent="-314960">
              <a:lnSpc>
                <a:spcPct val="100000"/>
              </a:lnSpc>
              <a:spcBef>
                <a:spcPts val="620"/>
              </a:spcBef>
              <a:buFont typeface="Arial"/>
              <a:buAutoNum type="arabicPlain"/>
              <a:tabLst>
                <a:tab pos="328295" algn="l"/>
              </a:tabLst>
            </a:pPr>
            <a:r>
              <a:rPr sz="1400" dirty="0">
                <a:latin typeface="Arial"/>
                <a:cs typeface="Arial"/>
              </a:rPr>
              <a:t>Ка</a:t>
            </a:r>
            <a:r>
              <a:rPr sz="1400" spc="-10" dirty="0">
                <a:latin typeface="Arial"/>
                <a:cs typeface="Arial"/>
              </a:rPr>
              <a:t>ф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дра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И</a:t>
            </a:r>
            <a:endParaRPr sz="1400">
              <a:latin typeface="Arial"/>
              <a:cs typeface="Arial"/>
            </a:endParaRPr>
          </a:p>
          <a:p>
            <a:pPr marL="327660" indent="-314960">
              <a:lnSpc>
                <a:spcPct val="100000"/>
              </a:lnSpc>
              <a:spcBef>
                <a:spcPts val="615"/>
              </a:spcBef>
              <a:buFont typeface="Arial"/>
              <a:buAutoNum type="arabicPlain"/>
              <a:tabLst>
                <a:tab pos="328295" algn="l"/>
              </a:tabLst>
            </a:pPr>
            <a:r>
              <a:rPr sz="140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ИД</a:t>
            </a:r>
            <a:endParaRPr sz="1400">
              <a:latin typeface="Arial"/>
              <a:cs typeface="Arial"/>
            </a:endParaRPr>
          </a:p>
          <a:p>
            <a:pPr marL="327660" indent="-314960">
              <a:lnSpc>
                <a:spcPct val="100000"/>
              </a:lnSpc>
              <a:spcBef>
                <a:spcPts val="620"/>
              </a:spcBef>
              <a:buFont typeface="Arial"/>
              <a:buAutoNum type="arabicPlain"/>
              <a:tabLst>
                <a:tab pos="328295" algn="l"/>
              </a:tabLst>
            </a:pPr>
            <a:r>
              <a:rPr sz="1400" spc="-55" dirty="0">
                <a:latin typeface="Arial"/>
                <a:cs typeface="Arial"/>
              </a:rPr>
              <a:t>В</a:t>
            </a:r>
            <a:r>
              <a:rPr sz="1400" spc="-1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Р</a:t>
            </a:r>
            <a:endParaRPr sz="1400">
              <a:latin typeface="Arial"/>
              <a:cs typeface="Arial"/>
            </a:endParaRPr>
          </a:p>
          <a:p>
            <a:pPr marL="327660" indent="-314960">
              <a:lnSpc>
                <a:spcPct val="100000"/>
              </a:lnSpc>
              <a:spcBef>
                <a:spcPts val="620"/>
              </a:spcBef>
              <a:buFont typeface="Arial"/>
              <a:buAutoNum type="arabicPlain"/>
              <a:tabLst>
                <a:tab pos="328295" algn="l"/>
              </a:tabLst>
            </a:pPr>
            <a:r>
              <a:rPr sz="1400" spc="-15" dirty="0">
                <a:latin typeface="Arial"/>
                <a:cs typeface="Arial"/>
              </a:rPr>
              <a:t>Хо</a:t>
            </a:r>
            <a:r>
              <a:rPr sz="1400" spc="-10" dirty="0">
                <a:latin typeface="Arial"/>
                <a:cs typeface="Arial"/>
              </a:rPr>
              <a:t>з</a:t>
            </a:r>
            <a:r>
              <a:rPr sz="1400" dirty="0">
                <a:latin typeface="Arial"/>
                <a:cs typeface="Arial"/>
              </a:rPr>
              <a:t>сл</a:t>
            </a:r>
            <a:r>
              <a:rPr sz="1400" spc="-10" dirty="0">
                <a:latin typeface="Arial"/>
                <a:cs typeface="Arial"/>
              </a:rPr>
              <a:t>у</a:t>
            </a:r>
            <a:r>
              <a:rPr sz="1400" spc="5" dirty="0">
                <a:latin typeface="Arial"/>
                <a:cs typeface="Arial"/>
              </a:rPr>
              <a:t>ж</a:t>
            </a:r>
            <a:r>
              <a:rPr sz="1400" spc="-40" dirty="0">
                <a:latin typeface="Arial"/>
                <a:cs typeface="Arial"/>
              </a:rPr>
              <a:t>б</a:t>
            </a:r>
            <a:r>
              <a:rPr sz="1400" dirty="0">
                <a:latin typeface="Arial"/>
                <a:cs typeface="Arial"/>
              </a:rPr>
              <a:t>а</a:t>
            </a:r>
            <a:endParaRPr sz="1400">
              <a:latin typeface="Arial"/>
              <a:cs typeface="Arial"/>
            </a:endParaRPr>
          </a:p>
          <a:p>
            <a:pPr marR="1062355" algn="ctr">
              <a:lnSpc>
                <a:spcPct val="100000"/>
              </a:lnSpc>
              <a:spcBef>
                <a:spcPts val="620"/>
              </a:spcBef>
            </a:pPr>
            <a:r>
              <a:rPr sz="1400" b="1" dirty="0">
                <a:latin typeface="Arial"/>
                <a:cs typeface="Arial"/>
              </a:rPr>
              <a:t>И</a:t>
            </a:r>
            <a:r>
              <a:rPr sz="1400" b="1" spc="-45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О</a:t>
            </a:r>
            <a:r>
              <a:rPr sz="1400" b="1" spc="-30" dirty="0">
                <a:latin typeface="Arial"/>
                <a:cs typeface="Arial"/>
              </a:rPr>
              <a:t>Г</a:t>
            </a:r>
            <a:r>
              <a:rPr sz="1400" b="1" dirty="0">
                <a:latin typeface="Arial"/>
                <a:cs typeface="Arial"/>
              </a:rPr>
              <a:t>О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4854321" y="1437807"/>
            <a:ext cx="27622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30" dirty="0">
                <a:latin typeface="Arial"/>
                <a:cs typeface="Arial"/>
              </a:rPr>
              <a:t>БС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6229603" y="1437807"/>
            <a:ext cx="1064895" cy="5169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7005">
              <a:lnSpc>
                <a:spcPct val="100000"/>
              </a:lnSpc>
            </a:pPr>
            <a:r>
              <a:rPr sz="1400" b="1" spc="-5" dirty="0">
                <a:latin typeface="Arial"/>
                <a:cs typeface="Arial"/>
              </a:rPr>
              <a:t>ПД</a:t>
            </a:r>
            <a:endParaRPr sz="1400">
              <a:latin typeface="Arial"/>
              <a:cs typeface="Arial"/>
            </a:endParaRPr>
          </a:p>
          <a:p>
            <a:pPr marL="245110" algn="ctr">
              <a:lnSpc>
                <a:spcPct val="100000"/>
              </a:lnSpc>
              <a:spcBef>
                <a:spcPts val="620"/>
              </a:spcBef>
            </a:pPr>
            <a:r>
              <a:rPr sz="1400" dirty="0">
                <a:latin typeface="Arial"/>
                <a:cs typeface="Arial"/>
              </a:rPr>
              <a:t>12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549,00</a:t>
            </a:r>
            <a:endParaRPr sz="1400">
              <a:latin typeface="Arial"/>
              <a:cs typeface="Arial"/>
            </a:endParaRPr>
          </a:p>
          <a:p>
            <a:pPr marL="342900" algn="ctr">
              <a:lnSpc>
                <a:spcPct val="100000"/>
              </a:lnSpc>
              <a:spcBef>
                <a:spcPts val="620"/>
              </a:spcBef>
            </a:pPr>
            <a:r>
              <a:rPr sz="1400" dirty="0">
                <a:latin typeface="Arial"/>
                <a:cs typeface="Arial"/>
              </a:rPr>
              <a:t>8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590,00</a:t>
            </a:r>
            <a:endParaRPr sz="1400">
              <a:latin typeface="Arial"/>
              <a:cs typeface="Arial"/>
            </a:endParaRPr>
          </a:p>
          <a:p>
            <a:pPr marL="147320" algn="ctr">
              <a:lnSpc>
                <a:spcPct val="100000"/>
              </a:lnSpc>
              <a:spcBef>
                <a:spcPts val="615"/>
              </a:spcBef>
            </a:pPr>
            <a:r>
              <a:rPr sz="1400" dirty="0">
                <a:latin typeface="Arial"/>
                <a:cs typeface="Arial"/>
              </a:rPr>
              <a:t>257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900,00</a:t>
            </a:r>
            <a:endParaRPr sz="1400">
              <a:latin typeface="Arial"/>
              <a:cs typeface="Arial"/>
            </a:endParaRPr>
          </a:p>
          <a:p>
            <a:pPr marL="342900" algn="ctr">
              <a:lnSpc>
                <a:spcPct val="100000"/>
              </a:lnSpc>
              <a:spcBef>
                <a:spcPts val="620"/>
              </a:spcBef>
            </a:pPr>
            <a:r>
              <a:rPr sz="1400" dirty="0">
                <a:latin typeface="Arial"/>
                <a:cs typeface="Arial"/>
              </a:rPr>
              <a:t>8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597,96</a:t>
            </a:r>
            <a:endParaRPr sz="1400">
              <a:latin typeface="Arial"/>
              <a:cs typeface="Arial"/>
            </a:endParaRPr>
          </a:p>
          <a:p>
            <a:pPr marL="342900" algn="ctr">
              <a:lnSpc>
                <a:spcPct val="100000"/>
              </a:lnSpc>
              <a:spcBef>
                <a:spcPts val="620"/>
              </a:spcBef>
            </a:pPr>
            <a:r>
              <a:rPr sz="1400" dirty="0">
                <a:latin typeface="Arial"/>
                <a:cs typeface="Arial"/>
              </a:rPr>
              <a:t>1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299,00</a:t>
            </a:r>
            <a:endParaRPr sz="1400">
              <a:latin typeface="Arial"/>
              <a:cs typeface="Arial"/>
            </a:endParaRPr>
          </a:p>
          <a:p>
            <a:pPr marL="147320" algn="ctr">
              <a:lnSpc>
                <a:spcPct val="100000"/>
              </a:lnSpc>
              <a:spcBef>
                <a:spcPts val="615"/>
              </a:spcBef>
            </a:pPr>
            <a:r>
              <a:rPr sz="1400" dirty="0">
                <a:latin typeface="Arial"/>
                <a:cs typeface="Arial"/>
              </a:rPr>
              <a:t>122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533,49</a:t>
            </a:r>
            <a:endParaRPr sz="1400">
              <a:latin typeface="Arial"/>
              <a:cs typeface="Arial"/>
            </a:endParaRPr>
          </a:p>
          <a:p>
            <a:pPr marL="257175" algn="ctr">
              <a:lnSpc>
                <a:spcPct val="100000"/>
              </a:lnSpc>
              <a:spcBef>
                <a:spcPts val="620"/>
              </a:spcBef>
            </a:pPr>
            <a:r>
              <a:rPr sz="1400" spc="-110" dirty="0">
                <a:latin typeface="Arial"/>
                <a:cs typeface="Arial"/>
              </a:rPr>
              <a:t>1</a:t>
            </a:r>
            <a:r>
              <a:rPr sz="1400" dirty="0">
                <a:latin typeface="Arial"/>
                <a:cs typeface="Arial"/>
              </a:rPr>
              <a:t>1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299,00</a:t>
            </a:r>
            <a:endParaRPr sz="1400">
              <a:latin typeface="Arial"/>
              <a:cs typeface="Arial"/>
            </a:endParaRPr>
          </a:p>
          <a:p>
            <a:pPr marL="147320" algn="ctr">
              <a:lnSpc>
                <a:spcPct val="100000"/>
              </a:lnSpc>
              <a:spcBef>
                <a:spcPts val="620"/>
              </a:spcBef>
            </a:pPr>
            <a:r>
              <a:rPr sz="1400" dirty="0">
                <a:latin typeface="Arial"/>
                <a:cs typeface="Arial"/>
              </a:rPr>
              <a:t>158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343,00</a:t>
            </a:r>
            <a:endParaRPr sz="1400">
              <a:latin typeface="Arial"/>
              <a:cs typeface="Arial"/>
            </a:endParaRPr>
          </a:p>
          <a:p>
            <a:pPr marL="245110" algn="ctr">
              <a:lnSpc>
                <a:spcPct val="100000"/>
              </a:lnSpc>
              <a:spcBef>
                <a:spcPts val="615"/>
              </a:spcBef>
            </a:pPr>
            <a:r>
              <a:rPr sz="1400" dirty="0">
                <a:latin typeface="Arial"/>
                <a:cs typeface="Arial"/>
              </a:rPr>
              <a:t>30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675,54</a:t>
            </a:r>
            <a:endParaRPr sz="1400">
              <a:latin typeface="Arial"/>
              <a:cs typeface="Arial"/>
            </a:endParaRPr>
          </a:p>
          <a:p>
            <a:pPr marL="342900" algn="ctr">
              <a:lnSpc>
                <a:spcPct val="100000"/>
              </a:lnSpc>
              <a:spcBef>
                <a:spcPts val="620"/>
              </a:spcBef>
            </a:pPr>
            <a:r>
              <a:rPr sz="1400" dirty="0">
                <a:latin typeface="Arial"/>
                <a:cs typeface="Arial"/>
              </a:rPr>
              <a:t>3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597,00</a:t>
            </a:r>
            <a:endParaRPr sz="1400">
              <a:latin typeface="Arial"/>
              <a:cs typeface="Arial"/>
            </a:endParaRPr>
          </a:p>
          <a:p>
            <a:pPr marL="245110" algn="ctr">
              <a:lnSpc>
                <a:spcPct val="100000"/>
              </a:lnSpc>
              <a:spcBef>
                <a:spcPts val="620"/>
              </a:spcBef>
            </a:pPr>
            <a:r>
              <a:rPr sz="1400" dirty="0">
                <a:latin typeface="Arial"/>
                <a:cs typeface="Arial"/>
              </a:rPr>
              <a:t>20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900,00</a:t>
            </a:r>
            <a:endParaRPr sz="1400">
              <a:latin typeface="Arial"/>
              <a:cs typeface="Arial"/>
            </a:endParaRPr>
          </a:p>
          <a:p>
            <a:pPr marL="343535" algn="ctr">
              <a:lnSpc>
                <a:spcPct val="100000"/>
              </a:lnSpc>
              <a:spcBef>
                <a:spcPts val="615"/>
              </a:spcBef>
            </a:pPr>
            <a:r>
              <a:rPr sz="1400" dirty="0">
                <a:latin typeface="Arial"/>
                <a:cs typeface="Arial"/>
              </a:rPr>
              <a:t>5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80</a:t>
            </a:r>
            <a:r>
              <a:rPr sz="1400" spc="-10" dirty="0">
                <a:latin typeface="Arial"/>
                <a:cs typeface="Arial"/>
              </a:rPr>
              <a:t>0</a:t>
            </a:r>
            <a:r>
              <a:rPr sz="1400" dirty="0">
                <a:latin typeface="Arial"/>
                <a:cs typeface="Arial"/>
              </a:rPr>
              <a:t>,00</a:t>
            </a:r>
            <a:endParaRPr sz="1400">
              <a:latin typeface="Arial"/>
              <a:cs typeface="Arial"/>
            </a:endParaRPr>
          </a:p>
          <a:p>
            <a:pPr marL="245110" algn="ctr">
              <a:lnSpc>
                <a:spcPct val="100000"/>
              </a:lnSpc>
              <a:spcBef>
                <a:spcPts val="620"/>
              </a:spcBef>
            </a:pPr>
            <a:r>
              <a:rPr sz="1400" dirty="0">
                <a:latin typeface="Arial"/>
                <a:cs typeface="Arial"/>
              </a:rPr>
              <a:t>71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787,00</a:t>
            </a:r>
            <a:endParaRPr sz="1400">
              <a:latin typeface="Arial"/>
              <a:cs typeface="Arial"/>
            </a:endParaRPr>
          </a:p>
          <a:p>
            <a:pPr marL="147320" algn="ctr">
              <a:lnSpc>
                <a:spcPct val="100000"/>
              </a:lnSpc>
              <a:spcBef>
                <a:spcPts val="615"/>
              </a:spcBef>
            </a:pPr>
            <a:r>
              <a:rPr sz="1400" dirty="0">
                <a:latin typeface="Arial"/>
                <a:cs typeface="Arial"/>
              </a:rPr>
              <a:t>161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585,00</a:t>
            </a:r>
            <a:endParaRPr sz="1400">
              <a:latin typeface="Arial"/>
              <a:cs typeface="Arial"/>
            </a:endParaRPr>
          </a:p>
          <a:p>
            <a:pPr marL="245745" algn="ctr">
              <a:lnSpc>
                <a:spcPct val="100000"/>
              </a:lnSpc>
              <a:spcBef>
                <a:spcPts val="620"/>
              </a:spcBef>
            </a:pPr>
            <a:r>
              <a:rPr sz="1400" dirty="0">
                <a:latin typeface="Arial"/>
                <a:cs typeface="Arial"/>
              </a:rPr>
              <a:t>23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01</a:t>
            </a:r>
            <a:r>
              <a:rPr sz="1400" spc="-10" dirty="0">
                <a:latin typeface="Arial"/>
                <a:cs typeface="Arial"/>
              </a:rPr>
              <a:t>0</a:t>
            </a:r>
            <a:r>
              <a:rPr sz="1400" dirty="0">
                <a:latin typeface="Arial"/>
                <a:cs typeface="Arial"/>
              </a:rPr>
              <a:t>,80</a:t>
            </a:r>
            <a:endParaRPr sz="1400">
              <a:latin typeface="Arial"/>
              <a:cs typeface="Arial"/>
            </a:endParaRPr>
          </a:p>
          <a:p>
            <a:pPr marL="147320" algn="ctr">
              <a:lnSpc>
                <a:spcPct val="100000"/>
              </a:lnSpc>
              <a:spcBef>
                <a:spcPts val="620"/>
              </a:spcBef>
            </a:pPr>
            <a:r>
              <a:rPr sz="1400" dirty="0">
                <a:latin typeface="Arial"/>
                <a:cs typeface="Arial"/>
              </a:rPr>
              <a:t>335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054,00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sz="1400" b="1" dirty="0">
                <a:latin typeface="Arial"/>
                <a:cs typeface="Arial"/>
              </a:rPr>
              <a:t>1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233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520,79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7761223" y="1437807"/>
            <a:ext cx="1064260" cy="5169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">
              <a:lnSpc>
                <a:spcPct val="100000"/>
              </a:lnSpc>
            </a:pPr>
            <a:r>
              <a:rPr sz="1400" b="1" spc="-10" dirty="0">
                <a:latin typeface="Arial"/>
                <a:cs typeface="Arial"/>
              </a:rPr>
              <a:t>В</a:t>
            </a:r>
            <a:r>
              <a:rPr sz="1400" b="1" dirty="0">
                <a:latin typeface="Arial"/>
                <a:cs typeface="Arial"/>
              </a:rPr>
              <a:t>се</a:t>
            </a:r>
            <a:r>
              <a:rPr sz="1400" b="1" spc="-25" dirty="0">
                <a:latin typeface="Arial"/>
                <a:cs typeface="Arial"/>
              </a:rPr>
              <a:t>г</a:t>
            </a:r>
            <a:r>
              <a:rPr sz="1400" b="1" dirty="0">
                <a:latin typeface="Arial"/>
                <a:cs typeface="Arial"/>
              </a:rPr>
              <a:t>о</a:t>
            </a:r>
            <a:endParaRPr sz="1400">
              <a:latin typeface="Arial"/>
              <a:cs typeface="Arial"/>
            </a:endParaRPr>
          </a:p>
          <a:p>
            <a:pPr marL="245745" algn="ctr">
              <a:lnSpc>
                <a:spcPct val="100000"/>
              </a:lnSpc>
              <a:spcBef>
                <a:spcPts val="620"/>
              </a:spcBef>
            </a:pPr>
            <a:r>
              <a:rPr sz="1400" b="1" dirty="0">
                <a:latin typeface="Arial"/>
                <a:cs typeface="Arial"/>
              </a:rPr>
              <a:t>12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549,00</a:t>
            </a:r>
            <a:endParaRPr sz="1400">
              <a:latin typeface="Arial"/>
              <a:cs typeface="Arial"/>
            </a:endParaRPr>
          </a:p>
          <a:p>
            <a:pPr marL="245745" algn="ctr">
              <a:lnSpc>
                <a:spcPct val="100000"/>
              </a:lnSpc>
              <a:spcBef>
                <a:spcPts val="620"/>
              </a:spcBef>
            </a:pPr>
            <a:r>
              <a:rPr sz="1400" b="1" dirty="0">
                <a:latin typeface="Arial"/>
                <a:cs typeface="Arial"/>
              </a:rPr>
              <a:t>14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015,68</a:t>
            </a:r>
            <a:endParaRPr sz="1400">
              <a:latin typeface="Arial"/>
              <a:cs typeface="Arial"/>
            </a:endParaRPr>
          </a:p>
          <a:p>
            <a:pPr marL="156210" algn="ctr">
              <a:lnSpc>
                <a:spcPct val="100000"/>
              </a:lnSpc>
              <a:spcBef>
                <a:spcPts val="615"/>
              </a:spcBef>
            </a:pPr>
            <a:r>
              <a:rPr sz="1400" b="1" dirty="0">
                <a:latin typeface="Arial"/>
                <a:cs typeface="Arial"/>
              </a:rPr>
              <a:t>296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spc="-75" dirty="0">
                <a:latin typeface="Arial"/>
                <a:cs typeface="Arial"/>
              </a:rPr>
              <a:t>1</a:t>
            </a:r>
            <a:r>
              <a:rPr sz="1400" b="1" dirty="0">
                <a:latin typeface="Arial"/>
                <a:cs typeface="Arial"/>
              </a:rPr>
              <a:t>17,44</a:t>
            </a:r>
            <a:endParaRPr sz="1400">
              <a:latin typeface="Arial"/>
              <a:cs typeface="Arial"/>
            </a:endParaRPr>
          </a:p>
          <a:p>
            <a:pPr marL="343535" algn="ctr">
              <a:lnSpc>
                <a:spcPct val="100000"/>
              </a:lnSpc>
              <a:spcBef>
                <a:spcPts val="620"/>
              </a:spcBef>
            </a:pPr>
            <a:r>
              <a:rPr sz="1400" b="1" dirty="0">
                <a:latin typeface="Arial"/>
                <a:cs typeface="Arial"/>
              </a:rPr>
              <a:t>8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597,96</a:t>
            </a:r>
            <a:endParaRPr sz="1400">
              <a:latin typeface="Arial"/>
              <a:cs typeface="Arial"/>
            </a:endParaRPr>
          </a:p>
          <a:p>
            <a:pPr marL="343535" algn="ctr">
              <a:lnSpc>
                <a:spcPct val="100000"/>
              </a:lnSpc>
              <a:spcBef>
                <a:spcPts val="620"/>
              </a:spcBef>
            </a:pPr>
            <a:r>
              <a:rPr sz="1400" b="1" dirty="0">
                <a:latin typeface="Arial"/>
                <a:cs typeface="Arial"/>
              </a:rPr>
              <a:t>1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299,00</a:t>
            </a:r>
            <a:endParaRPr sz="1400">
              <a:latin typeface="Arial"/>
              <a:cs typeface="Arial"/>
            </a:endParaRPr>
          </a:p>
          <a:p>
            <a:pPr marL="146685" algn="ctr">
              <a:lnSpc>
                <a:spcPct val="100000"/>
              </a:lnSpc>
              <a:spcBef>
                <a:spcPts val="615"/>
              </a:spcBef>
            </a:pPr>
            <a:r>
              <a:rPr sz="1400" b="1" dirty="0">
                <a:latin typeface="Arial"/>
                <a:cs typeface="Arial"/>
              </a:rPr>
              <a:t>293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344,09</a:t>
            </a:r>
            <a:endParaRPr sz="1400">
              <a:latin typeface="Arial"/>
              <a:cs typeface="Arial"/>
            </a:endParaRPr>
          </a:p>
          <a:p>
            <a:pPr marL="254635" algn="ctr">
              <a:lnSpc>
                <a:spcPct val="100000"/>
              </a:lnSpc>
              <a:spcBef>
                <a:spcPts val="620"/>
              </a:spcBef>
            </a:pPr>
            <a:r>
              <a:rPr sz="1400" b="1" spc="-75" dirty="0">
                <a:latin typeface="Arial"/>
                <a:cs typeface="Arial"/>
              </a:rPr>
              <a:t>1</a:t>
            </a:r>
            <a:r>
              <a:rPr sz="1400" b="1" dirty="0">
                <a:latin typeface="Arial"/>
                <a:cs typeface="Arial"/>
              </a:rPr>
              <a:t>1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299,00</a:t>
            </a:r>
            <a:endParaRPr sz="1400">
              <a:latin typeface="Arial"/>
              <a:cs typeface="Arial"/>
            </a:endParaRPr>
          </a:p>
          <a:p>
            <a:pPr marL="146685" algn="ctr">
              <a:lnSpc>
                <a:spcPct val="100000"/>
              </a:lnSpc>
              <a:spcBef>
                <a:spcPts val="620"/>
              </a:spcBef>
            </a:pPr>
            <a:r>
              <a:rPr sz="1400" b="1" dirty="0">
                <a:latin typeface="Arial"/>
                <a:cs typeface="Arial"/>
              </a:rPr>
              <a:t>205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730,00</a:t>
            </a:r>
            <a:endParaRPr sz="1400">
              <a:latin typeface="Arial"/>
              <a:cs typeface="Arial"/>
            </a:endParaRPr>
          </a:p>
          <a:p>
            <a:pPr marL="245745" algn="ctr">
              <a:lnSpc>
                <a:spcPct val="100000"/>
              </a:lnSpc>
              <a:spcBef>
                <a:spcPts val="615"/>
              </a:spcBef>
            </a:pPr>
            <a:r>
              <a:rPr sz="1400" b="1" dirty="0">
                <a:latin typeface="Arial"/>
                <a:cs typeface="Arial"/>
              </a:rPr>
              <a:t>30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675,54</a:t>
            </a:r>
            <a:endParaRPr sz="1400">
              <a:latin typeface="Arial"/>
              <a:cs typeface="Arial"/>
            </a:endParaRPr>
          </a:p>
          <a:p>
            <a:pPr marL="343535" algn="ctr">
              <a:lnSpc>
                <a:spcPct val="100000"/>
              </a:lnSpc>
              <a:spcBef>
                <a:spcPts val="620"/>
              </a:spcBef>
            </a:pPr>
            <a:r>
              <a:rPr sz="1400" b="1" dirty="0">
                <a:latin typeface="Arial"/>
                <a:cs typeface="Arial"/>
              </a:rPr>
              <a:t>3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597,00</a:t>
            </a:r>
            <a:endParaRPr sz="1400">
              <a:latin typeface="Arial"/>
              <a:cs typeface="Arial"/>
            </a:endParaRPr>
          </a:p>
          <a:p>
            <a:pPr marL="245745" algn="ctr">
              <a:lnSpc>
                <a:spcPct val="100000"/>
              </a:lnSpc>
              <a:spcBef>
                <a:spcPts val="620"/>
              </a:spcBef>
            </a:pPr>
            <a:r>
              <a:rPr sz="1400" b="1" dirty="0">
                <a:latin typeface="Arial"/>
                <a:cs typeface="Arial"/>
              </a:rPr>
              <a:t>43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400,00</a:t>
            </a:r>
            <a:endParaRPr sz="1400">
              <a:latin typeface="Arial"/>
              <a:cs typeface="Arial"/>
            </a:endParaRPr>
          </a:p>
          <a:p>
            <a:pPr marL="344170" algn="ctr">
              <a:lnSpc>
                <a:spcPct val="100000"/>
              </a:lnSpc>
              <a:spcBef>
                <a:spcPts val="615"/>
              </a:spcBef>
            </a:pPr>
            <a:r>
              <a:rPr sz="1400" b="1" dirty="0">
                <a:latin typeface="Arial"/>
                <a:cs typeface="Arial"/>
              </a:rPr>
              <a:t>5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80</a:t>
            </a:r>
            <a:r>
              <a:rPr sz="1400" b="1" spc="-10" dirty="0">
                <a:latin typeface="Arial"/>
                <a:cs typeface="Arial"/>
              </a:rPr>
              <a:t>0</a:t>
            </a:r>
            <a:r>
              <a:rPr sz="1400" b="1" dirty="0">
                <a:latin typeface="Arial"/>
                <a:cs typeface="Arial"/>
              </a:rPr>
              <a:t>,00</a:t>
            </a:r>
            <a:endParaRPr sz="1400">
              <a:latin typeface="Arial"/>
              <a:cs typeface="Arial"/>
            </a:endParaRPr>
          </a:p>
          <a:p>
            <a:pPr marL="245745" algn="ctr">
              <a:lnSpc>
                <a:spcPct val="100000"/>
              </a:lnSpc>
              <a:spcBef>
                <a:spcPts val="620"/>
              </a:spcBef>
            </a:pPr>
            <a:r>
              <a:rPr sz="1400" b="1" dirty="0">
                <a:latin typeface="Arial"/>
                <a:cs typeface="Arial"/>
              </a:rPr>
              <a:t>78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186,00</a:t>
            </a:r>
            <a:endParaRPr sz="1400">
              <a:latin typeface="Arial"/>
              <a:cs typeface="Arial"/>
            </a:endParaRPr>
          </a:p>
          <a:p>
            <a:pPr marL="146685" algn="ctr">
              <a:lnSpc>
                <a:spcPct val="100000"/>
              </a:lnSpc>
              <a:spcBef>
                <a:spcPts val="615"/>
              </a:spcBef>
            </a:pPr>
            <a:r>
              <a:rPr sz="1400" b="1" dirty="0">
                <a:latin typeface="Arial"/>
                <a:cs typeface="Arial"/>
              </a:rPr>
              <a:t>176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783,00</a:t>
            </a:r>
            <a:endParaRPr sz="1400">
              <a:latin typeface="Arial"/>
              <a:cs typeface="Arial"/>
            </a:endParaRPr>
          </a:p>
          <a:p>
            <a:pPr marL="147320" algn="ctr">
              <a:lnSpc>
                <a:spcPct val="100000"/>
              </a:lnSpc>
              <a:spcBef>
                <a:spcPts val="620"/>
              </a:spcBef>
            </a:pPr>
            <a:r>
              <a:rPr sz="1400" b="1" dirty="0">
                <a:latin typeface="Arial"/>
                <a:cs typeface="Arial"/>
              </a:rPr>
              <a:t>331</a:t>
            </a:r>
            <a:r>
              <a:rPr sz="1400" b="1" spc="-2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37</a:t>
            </a:r>
            <a:r>
              <a:rPr sz="1400" b="1" spc="-10" dirty="0">
                <a:latin typeface="Arial"/>
                <a:cs typeface="Arial"/>
              </a:rPr>
              <a:t>9</a:t>
            </a:r>
            <a:r>
              <a:rPr sz="1400" b="1" dirty="0">
                <a:latin typeface="Arial"/>
                <a:cs typeface="Arial"/>
              </a:rPr>
              <a:t>,60</a:t>
            </a:r>
            <a:endParaRPr sz="1400">
              <a:latin typeface="Arial"/>
              <a:cs typeface="Arial"/>
            </a:endParaRPr>
          </a:p>
          <a:p>
            <a:pPr marL="146685" algn="ctr">
              <a:lnSpc>
                <a:spcPct val="100000"/>
              </a:lnSpc>
              <a:spcBef>
                <a:spcPts val="620"/>
              </a:spcBef>
            </a:pPr>
            <a:r>
              <a:rPr sz="1400" b="1" dirty="0">
                <a:latin typeface="Arial"/>
                <a:cs typeface="Arial"/>
              </a:rPr>
              <a:t>756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516,00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sz="1400" b="1" dirty="0">
                <a:latin typeface="Arial"/>
                <a:cs typeface="Arial"/>
              </a:rPr>
              <a:t>2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269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289,31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4698238" y="1730161"/>
            <a:ext cx="1064260" cy="4877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6870" marR="5080" indent="633730" algn="r">
              <a:lnSpc>
                <a:spcPct val="136800"/>
              </a:lnSpc>
            </a:pPr>
            <a:r>
              <a:rPr sz="1400" dirty="0">
                <a:latin typeface="Arial"/>
                <a:cs typeface="Arial"/>
              </a:rPr>
              <a:t>- 5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425,68</a:t>
            </a:r>
            <a:endParaRPr sz="1400">
              <a:latin typeface="Arial"/>
              <a:cs typeface="Arial"/>
            </a:endParaRPr>
          </a:p>
          <a:p>
            <a:pPr marR="5715" algn="r">
              <a:lnSpc>
                <a:spcPct val="100000"/>
              </a:lnSpc>
              <a:spcBef>
                <a:spcPts val="615"/>
              </a:spcBef>
            </a:pPr>
            <a:r>
              <a:rPr sz="1400" dirty="0">
                <a:latin typeface="Arial"/>
                <a:cs typeface="Arial"/>
              </a:rPr>
              <a:t>38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217,44</a:t>
            </a:r>
            <a:endParaRPr sz="14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620"/>
              </a:spcBef>
            </a:pPr>
            <a:r>
              <a:rPr sz="1400" dirty="0">
                <a:latin typeface="Arial"/>
                <a:cs typeface="Arial"/>
              </a:rPr>
              <a:t>-</a:t>
            </a:r>
            <a:endParaRPr sz="1400">
              <a:latin typeface="Arial"/>
              <a:cs typeface="Arial"/>
            </a:endParaRPr>
          </a:p>
          <a:p>
            <a:pPr marL="160020" marR="5080" indent="830580" algn="r">
              <a:lnSpc>
                <a:spcPct val="136800"/>
              </a:lnSpc>
            </a:pPr>
            <a:r>
              <a:rPr sz="1400" dirty="0">
                <a:latin typeface="Arial"/>
                <a:cs typeface="Arial"/>
              </a:rPr>
              <a:t>- 170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810,60</a:t>
            </a:r>
            <a:endParaRPr sz="1400">
              <a:latin typeface="Arial"/>
              <a:cs typeface="Arial"/>
            </a:endParaRPr>
          </a:p>
          <a:p>
            <a:pPr marL="259079" marR="5080" indent="731520" algn="r">
              <a:lnSpc>
                <a:spcPct val="136800"/>
              </a:lnSpc>
            </a:pPr>
            <a:r>
              <a:rPr sz="1400" dirty="0">
                <a:latin typeface="Arial"/>
                <a:cs typeface="Arial"/>
              </a:rPr>
              <a:t>- 47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387,00</a:t>
            </a:r>
            <a:endParaRPr sz="14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615"/>
              </a:spcBef>
            </a:pPr>
            <a:r>
              <a:rPr sz="1400" dirty="0">
                <a:latin typeface="Arial"/>
                <a:cs typeface="Arial"/>
              </a:rPr>
              <a:t>-</a:t>
            </a:r>
            <a:endParaRPr sz="1400">
              <a:latin typeface="Arial"/>
              <a:cs typeface="Arial"/>
            </a:endParaRPr>
          </a:p>
          <a:p>
            <a:pPr marL="259079" marR="5080" indent="731520" algn="r">
              <a:lnSpc>
                <a:spcPct val="136800"/>
              </a:lnSpc>
            </a:pPr>
            <a:r>
              <a:rPr sz="1400" dirty="0">
                <a:latin typeface="Arial"/>
                <a:cs typeface="Arial"/>
              </a:rPr>
              <a:t>- 22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500,00</a:t>
            </a:r>
            <a:endParaRPr sz="14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615"/>
              </a:spcBef>
            </a:pPr>
            <a:r>
              <a:rPr sz="1400" dirty="0">
                <a:latin typeface="Arial"/>
                <a:cs typeface="Arial"/>
              </a:rPr>
              <a:t>-</a:t>
            </a:r>
            <a:endParaRPr sz="1400">
              <a:latin typeface="Arial"/>
              <a:cs typeface="Arial"/>
            </a:endParaRPr>
          </a:p>
          <a:p>
            <a:pPr marR="5715" algn="r">
              <a:lnSpc>
                <a:spcPct val="100000"/>
              </a:lnSpc>
              <a:spcBef>
                <a:spcPts val="620"/>
              </a:spcBef>
            </a:pPr>
            <a:r>
              <a:rPr sz="1400" dirty="0">
                <a:latin typeface="Arial"/>
                <a:cs typeface="Arial"/>
              </a:rPr>
              <a:t>6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399,00</a:t>
            </a:r>
            <a:endParaRPr sz="1400">
              <a:latin typeface="Arial"/>
              <a:cs typeface="Arial"/>
            </a:endParaRPr>
          </a:p>
          <a:p>
            <a:pPr marR="5715" algn="r">
              <a:lnSpc>
                <a:spcPct val="100000"/>
              </a:lnSpc>
              <a:spcBef>
                <a:spcPts val="615"/>
              </a:spcBef>
            </a:pPr>
            <a:r>
              <a:rPr sz="1400" dirty="0">
                <a:latin typeface="Arial"/>
                <a:cs typeface="Arial"/>
              </a:rPr>
              <a:t>15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198,00</a:t>
            </a:r>
            <a:endParaRPr sz="14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620"/>
              </a:spcBef>
            </a:pPr>
            <a:r>
              <a:rPr sz="1400" dirty="0">
                <a:latin typeface="Arial"/>
                <a:cs typeface="Arial"/>
              </a:rPr>
              <a:t>308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36</a:t>
            </a:r>
            <a:r>
              <a:rPr sz="1400" spc="-10" dirty="0">
                <a:latin typeface="Arial"/>
                <a:cs typeface="Arial"/>
              </a:rPr>
              <a:t>8</a:t>
            </a:r>
            <a:r>
              <a:rPr sz="1400" dirty="0">
                <a:latin typeface="Arial"/>
                <a:cs typeface="Arial"/>
              </a:rPr>
              <a:t>,80</a:t>
            </a:r>
            <a:endParaRPr sz="1400">
              <a:latin typeface="Arial"/>
              <a:cs typeface="Arial"/>
            </a:endParaRPr>
          </a:p>
          <a:p>
            <a:pPr marR="5715" algn="r">
              <a:lnSpc>
                <a:spcPct val="100000"/>
              </a:lnSpc>
              <a:spcBef>
                <a:spcPts val="620"/>
              </a:spcBef>
            </a:pPr>
            <a:r>
              <a:rPr sz="1400" dirty="0">
                <a:latin typeface="Arial"/>
                <a:cs typeface="Arial"/>
              </a:rPr>
              <a:t>421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462,00</a:t>
            </a:r>
            <a:endParaRPr sz="1400">
              <a:latin typeface="Arial"/>
              <a:cs typeface="Arial"/>
            </a:endParaRPr>
          </a:p>
          <a:p>
            <a:pPr marR="5715" algn="r">
              <a:lnSpc>
                <a:spcPct val="100000"/>
              </a:lnSpc>
              <a:spcBef>
                <a:spcPts val="620"/>
              </a:spcBef>
            </a:pPr>
            <a:r>
              <a:rPr sz="1400" b="1" dirty="0">
                <a:latin typeface="Arial"/>
                <a:cs typeface="Arial"/>
              </a:rPr>
              <a:t>1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035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768,52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5" name="Дата 124"/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96339" y="385572"/>
            <a:ext cx="7776209" cy="11056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45844">
              <a:lnSpc>
                <a:spcPct val="100000"/>
              </a:lnSpc>
            </a:pPr>
            <a:r>
              <a:rPr dirty="0"/>
              <a:t>М</a:t>
            </a:r>
            <a:r>
              <a:rPr spc="-80" dirty="0"/>
              <a:t>а</a:t>
            </a:r>
            <a:r>
              <a:rPr dirty="0"/>
              <a:t>териалы</a:t>
            </a:r>
            <a:r>
              <a:rPr spc="5" dirty="0"/>
              <a:t> </a:t>
            </a:r>
            <a:r>
              <a:rPr dirty="0"/>
              <a:t>(по п</a:t>
            </a:r>
            <a:r>
              <a:rPr spc="-100" dirty="0"/>
              <a:t>о</a:t>
            </a:r>
            <a:r>
              <a:rPr dirty="0"/>
              <a:t>драз</a:t>
            </a:r>
            <a:r>
              <a:rPr spc="-80" dirty="0"/>
              <a:t>д</a:t>
            </a:r>
            <a:r>
              <a:rPr spc="-75" dirty="0"/>
              <a:t>е</a:t>
            </a:r>
            <a:r>
              <a:rPr dirty="0"/>
              <a:t>лениям)</a:t>
            </a:r>
          </a:p>
        </p:txBody>
      </p:sp>
      <p:sp>
        <p:nvSpPr>
          <p:cNvPr id="4" name="object 4"/>
          <p:cNvSpPr/>
          <p:nvPr/>
        </p:nvSpPr>
        <p:spPr>
          <a:xfrm>
            <a:off x="2028698" y="2527137"/>
            <a:ext cx="1762505" cy="13882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28698" y="2527137"/>
            <a:ext cx="1762760" cy="1388745"/>
          </a:xfrm>
          <a:custGeom>
            <a:avLst/>
            <a:gdLst/>
            <a:ahLst/>
            <a:cxnLst/>
            <a:rect l="l" t="t" r="r" b="b"/>
            <a:pathLst>
              <a:path w="1762760" h="1388745">
                <a:moveTo>
                  <a:pt x="0" y="60106"/>
                </a:moveTo>
                <a:lnTo>
                  <a:pt x="23183" y="29818"/>
                </a:lnTo>
                <a:lnTo>
                  <a:pt x="46838" y="0"/>
                </a:lnTo>
                <a:lnTo>
                  <a:pt x="1762505" y="1388272"/>
                </a:lnTo>
                <a:lnTo>
                  <a:pt x="0" y="60106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075814" y="2468419"/>
            <a:ext cx="1715389" cy="144699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075814" y="2468419"/>
            <a:ext cx="1715770" cy="1447165"/>
          </a:xfrm>
          <a:custGeom>
            <a:avLst/>
            <a:gdLst/>
            <a:ahLst/>
            <a:cxnLst/>
            <a:rect l="l" t="t" r="r" b="b"/>
            <a:pathLst>
              <a:path w="1715770" h="1447164">
                <a:moveTo>
                  <a:pt x="0" y="58372"/>
                </a:moveTo>
                <a:lnTo>
                  <a:pt x="24274" y="28960"/>
                </a:lnTo>
                <a:lnTo>
                  <a:pt x="49001" y="0"/>
                </a:lnTo>
                <a:lnTo>
                  <a:pt x="1715389" y="1446990"/>
                </a:lnTo>
                <a:lnTo>
                  <a:pt x="0" y="58372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131060" y="1709547"/>
            <a:ext cx="1660143" cy="22058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131060" y="1709547"/>
            <a:ext cx="1660525" cy="2205990"/>
          </a:xfrm>
          <a:custGeom>
            <a:avLst/>
            <a:gdLst/>
            <a:ahLst/>
            <a:cxnLst/>
            <a:rect l="l" t="t" r="r" b="b"/>
            <a:pathLst>
              <a:path w="1660525" h="2205990">
                <a:moveTo>
                  <a:pt x="0" y="751713"/>
                </a:moveTo>
                <a:lnTo>
                  <a:pt x="61726" y="684111"/>
                </a:lnTo>
                <a:lnTo>
                  <a:pt x="125946" y="619376"/>
                </a:lnTo>
                <a:lnTo>
                  <a:pt x="192556" y="557557"/>
                </a:lnTo>
                <a:lnTo>
                  <a:pt x="261452" y="498701"/>
                </a:lnTo>
                <a:lnTo>
                  <a:pt x="332531" y="442858"/>
                </a:lnTo>
                <a:lnTo>
                  <a:pt x="405690" y="390078"/>
                </a:lnTo>
                <a:lnTo>
                  <a:pt x="480826" y="340407"/>
                </a:lnTo>
                <a:lnTo>
                  <a:pt x="557834" y="293897"/>
                </a:lnTo>
                <a:lnTo>
                  <a:pt x="636613" y="250595"/>
                </a:lnTo>
                <a:lnTo>
                  <a:pt x="717057" y="210550"/>
                </a:lnTo>
                <a:lnTo>
                  <a:pt x="799065" y="173811"/>
                </a:lnTo>
                <a:lnTo>
                  <a:pt x="882533" y="140427"/>
                </a:lnTo>
                <a:lnTo>
                  <a:pt x="967357" y="110447"/>
                </a:lnTo>
                <a:lnTo>
                  <a:pt x="1053433" y="83920"/>
                </a:lnTo>
                <a:lnTo>
                  <a:pt x="1140660" y="60894"/>
                </a:lnTo>
                <a:lnTo>
                  <a:pt x="1228933" y="41419"/>
                </a:lnTo>
                <a:lnTo>
                  <a:pt x="1318149" y="25543"/>
                </a:lnTo>
                <a:lnTo>
                  <a:pt x="1408204" y="13315"/>
                </a:lnTo>
                <a:lnTo>
                  <a:pt x="1498996" y="4784"/>
                </a:lnTo>
                <a:lnTo>
                  <a:pt x="1590420" y="0"/>
                </a:lnTo>
                <a:lnTo>
                  <a:pt x="1660143" y="2205863"/>
                </a:lnTo>
                <a:lnTo>
                  <a:pt x="0" y="75171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721480" y="1708544"/>
            <a:ext cx="69723" cy="220686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721480" y="1708544"/>
            <a:ext cx="69850" cy="2207260"/>
          </a:xfrm>
          <a:custGeom>
            <a:avLst/>
            <a:gdLst/>
            <a:ahLst/>
            <a:cxnLst/>
            <a:rect l="l" t="t" r="r" b="b"/>
            <a:pathLst>
              <a:path w="69850" h="2207260">
                <a:moveTo>
                  <a:pt x="0" y="1002"/>
                </a:moveTo>
                <a:lnTo>
                  <a:pt x="12697" y="605"/>
                </a:lnTo>
                <a:lnTo>
                  <a:pt x="25395" y="320"/>
                </a:lnTo>
                <a:lnTo>
                  <a:pt x="38092" y="125"/>
                </a:lnTo>
                <a:lnTo>
                  <a:pt x="50790" y="0"/>
                </a:lnTo>
                <a:lnTo>
                  <a:pt x="69723" y="2206865"/>
                </a:lnTo>
                <a:lnTo>
                  <a:pt x="0" y="1002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774059" y="1708404"/>
            <a:ext cx="17144" cy="220700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782631" y="1708404"/>
            <a:ext cx="0" cy="2207260"/>
          </a:xfrm>
          <a:custGeom>
            <a:avLst/>
            <a:gdLst/>
            <a:ahLst/>
            <a:cxnLst/>
            <a:rect l="l" t="t" r="r" b="b"/>
            <a:pathLst>
              <a:path h="2207260">
                <a:moveTo>
                  <a:pt x="0" y="0"/>
                </a:moveTo>
                <a:lnTo>
                  <a:pt x="0" y="2207006"/>
                </a:lnTo>
              </a:path>
            </a:pathLst>
          </a:custGeom>
          <a:ln w="1714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781933" y="1708404"/>
            <a:ext cx="1604771" cy="220700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781933" y="1708404"/>
            <a:ext cx="1605280" cy="2207260"/>
          </a:xfrm>
          <a:custGeom>
            <a:avLst/>
            <a:gdLst/>
            <a:ahLst/>
            <a:cxnLst/>
            <a:rect l="l" t="t" r="r" b="b"/>
            <a:pathLst>
              <a:path w="1605279" h="2207260">
                <a:moveTo>
                  <a:pt x="0" y="0"/>
                </a:moveTo>
                <a:lnTo>
                  <a:pt x="90678" y="1480"/>
                </a:lnTo>
                <a:lnTo>
                  <a:pt x="180869" y="6655"/>
                </a:lnTo>
                <a:lnTo>
                  <a:pt x="270471" y="15481"/>
                </a:lnTo>
                <a:lnTo>
                  <a:pt x="359383" y="27914"/>
                </a:lnTo>
                <a:lnTo>
                  <a:pt x="447502" y="43912"/>
                </a:lnTo>
                <a:lnTo>
                  <a:pt x="534726" y="63430"/>
                </a:lnTo>
                <a:lnTo>
                  <a:pt x="620953" y="86426"/>
                </a:lnTo>
                <a:lnTo>
                  <a:pt x="706081" y="112857"/>
                </a:lnTo>
                <a:lnTo>
                  <a:pt x="790008" y="142678"/>
                </a:lnTo>
                <a:lnTo>
                  <a:pt x="872632" y="175847"/>
                </a:lnTo>
                <a:lnTo>
                  <a:pt x="953852" y="212320"/>
                </a:lnTo>
                <a:lnTo>
                  <a:pt x="1033564" y="252054"/>
                </a:lnTo>
                <a:lnTo>
                  <a:pt x="1111668" y="295005"/>
                </a:lnTo>
                <a:lnTo>
                  <a:pt x="1188060" y="341131"/>
                </a:lnTo>
                <a:lnTo>
                  <a:pt x="1262639" y="390388"/>
                </a:lnTo>
                <a:lnTo>
                  <a:pt x="1335304" y="442732"/>
                </a:lnTo>
                <a:lnTo>
                  <a:pt x="1405951" y="498120"/>
                </a:lnTo>
                <a:lnTo>
                  <a:pt x="1474480" y="556509"/>
                </a:lnTo>
                <a:lnTo>
                  <a:pt x="1540787" y="617856"/>
                </a:lnTo>
                <a:lnTo>
                  <a:pt x="1604771" y="682117"/>
                </a:lnTo>
                <a:lnTo>
                  <a:pt x="9270" y="2207006"/>
                </a:lnTo>
                <a:lnTo>
                  <a:pt x="0" y="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791203" y="2390520"/>
            <a:ext cx="1638671" cy="152488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791203" y="2390520"/>
            <a:ext cx="1638935" cy="1525270"/>
          </a:xfrm>
          <a:custGeom>
            <a:avLst/>
            <a:gdLst/>
            <a:ahLst/>
            <a:cxnLst/>
            <a:rect l="l" t="t" r="r" b="b"/>
            <a:pathLst>
              <a:path w="1638935" h="1525270">
                <a:moveTo>
                  <a:pt x="1595501" y="0"/>
                </a:moveTo>
                <a:lnTo>
                  <a:pt x="1630140" y="37147"/>
                </a:lnTo>
                <a:lnTo>
                  <a:pt x="1638671" y="46563"/>
                </a:lnTo>
                <a:lnTo>
                  <a:pt x="0" y="1524889"/>
                </a:lnTo>
                <a:lnTo>
                  <a:pt x="1595501" y="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791203" y="2441194"/>
            <a:ext cx="2178177" cy="147421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791203" y="2441194"/>
            <a:ext cx="2178685" cy="1474470"/>
          </a:xfrm>
          <a:custGeom>
            <a:avLst/>
            <a:gdLst/>
            <a:ahLst/>
            <a:cxnLst/>
            <a:rect l="l" t="t" r="r" b="b"/>
            <a:pathLst>
              <a:path w="2178685" h="1474470">
                <a:moveTo>
                  <a:pt x="1642364" y="0"/>
                </a:moveTo>
                <a:lnTo>
                  <a:pt x="1683931" y="47643"/>
                </a:lnTo>
                <a:lnTo>
                  <a:pt x="1724040" y="96365"/>
                </a:lnTo>
                <a:lnTo>
                  <a:pt x="1762674" y="146133"/>
                </a:lnTo>
                <a:lnTo>
                  <a:pt x="1799818" y="196911"/>
                </a:lnTo>
                <a:lnTo>
                  <a:pt x="1835455" y="248665"/>
                </a:lnTo>
                <a:lnTo>
                  <a:pt x="1869569" y="301361"/>
                </a:lnTo>
                <a:lnTo>
                  <a:pt x="1902144" y="354962"/>
                </a:lnTo>
                <a:lnTo>
                  <a:pt x="1933163" y="409435"/>
                </a:lnTo>
                <a:lnTo>
                  <a:pt x="1962611" y="464746"/>
                </a:lnTo>
                <a:lnTo>
                  <a:pt x="1990471" y="520858"/>
                </a:lnTo>
                <a:lnTo>
                  <a:pt x="2016726" y="577739"/>
                </a:lnTo>
                <a:lnTo>
                  <a:pt x="2041362" y="635352"/>
                </a:lnTo>
                <a:lnTo>
                  <a:pt x="2064361" y="693664"/>
                </a:lnTo>
                <a:lnTo>
                  <a:pt x="2085708" y="752639"/>
                </a:lnTo>
                <a:lnTo>
                  <a:pt x="2105386" y="812244"/>
                </a:lnTo>
                <a:lnTo>
                  <a:pt x="2123379" y="872443"/>
                </a:lnTo>
                <a:lnTo>
                  <a:pt x="2139670" y="933201"/>
                </a:lnTo>
                <a:lnTo>
                  <a:pt x="2154245" y="994485"/>
                </a:lnTo>
                <a:lnTo>
                  <a:pt x="2167085" y="1056259"/>
                </a:lnTo>
                <a:lnTo>
                  <a:pt x="2178177" y="1118489"/>
                </a:lnTo>
                <a:lnTo>
                  <a:pt x="0" y="1474215"/>
                </a:lnTo>
                <a:lnTo>
                  <a:pt x="1642364" y="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791203" y="3559809"/>
            <a:ext cx="2199766" cy="3556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791203" y="3559809"/>
            <a:ext cx="2200275" cy="355600"/>
          </a:xfrm>
          <a:custGeom>
            <a:avLst/>
            <a:gdLst/>
            <a:ahLst/>
            <a:cxnLst/>
            <a:rect l="l" t="t" r="r" b="b"/>
            <a:pathLst>
              <a:path w="2200275" h="355600">
                <a:moveTo>
                  <a:pt x="2178177" y="0"/>
                </a:moveTo>
                <a:lnTo>
                  <a:pt x="2185773" y="50199"/>
                </a:lnTo>
                <a:lnTo>
                  <a:pt x="2190727" y="87978"/>
                </a:lnTo>
                <a:lnTo>
                  <a:pt x="2195036" y="125853"/>
                </a:lnTo>
                <a:lnTo>
                  <a:pt x="2198693" y="163811"/>
                </a:lnTo>
                <a:lnTo>
                  <a:pt x="2199766" y="176480"/>
                </a:lnTo>
                <a:lnTo>
                  <a:pt x="0" y="355600"/>
                </a:lnTo>
                <a:lnTo>
                  <a:pt x="2178177" y="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791203" y="3745865"/>
            <a:ext cx="2202053" cy="16954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791203" y="3745865"/>
            <a:ext cx="2202180" cy="169545"/>
          </a:xfrm>
          <a:custGeom>
            <a:avLst/>
            <a:gdLst/>
            <a:ahLst/>
            <a:cxnLst/>
            <a:rect l="l" t="t" r="r" b="b"/>
            <a:pathLst>
              <a:path w="2202179" h="169545">
                <a:moveTo>
                  <a:pt x="2200529" y="0"/>
                </a:moveTo>
                <a:lnTo>
                  <a:pt x="2201037" y="7239"/>
                </a:lnTo>
                <a:lnTo>
                  <a:pt x="2201545" y="14605"/>
                </a:lnTo>
                <a:lnTo>
                  <a:pt x="2202053" y="21843"/>
                </a:lnTo>
                <a:lnTo>
                  <a:pt x="0" y="169545"/>
                </a:lnTo>
                <a:lnTo>
                  <a:pt x="2200529" y="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791203" y="3767709"/>
            <a:ext cx="2206988" cy="26504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791203" y="3767709"/>
            <a:ext cx="2207260" cy="265430"/>
          </a:xfrm>
          <a:custGeom>
            <a:avLst/>
            <a:gdLst/>
            <a:ahLst/>
            <a:cxnLst/>
            <a:rect l="l" t="t" r="r" b="b"/>
            <a:pathLst>
              <a:path w="2207260" h="265429">
                <a:moveTo>
                  <a:pt x="2202053" y="0"/>
                </a:moveTo>
                <a:lnTo>
                  <a:pt x="2204371" y="39734"/>
                </a:lnTo>
                <a:lnTo>
                  <a:pt x="2205957" y="79493"/>
                </a:lnTo>
                <a:lnTo>
                  <a:pt x="2206816" y="119265"/>
                </a:lnTo>
                <a:lnTo>
                  <a:pt x="2206988" y="145783"/>
                </a:lnTo>
                <a:lnTo>
                  <a:pt x="2206954" y="159041"/>
                </a:lnTo>
                <a:lnTo>
                  <a:pt x="2206374" y="198810"/>
                </a:lnTo>
                <a:lnTo>
                  <a:pt x="2205084" y="238562"/>
                </a:lnTo>
                <a:lnTo>
                  <a:pt x="2203831" y="265049"/>
                </a:lnTo>
                <a:lnTo>
                  <a:pt x="0" y="147701"/>
                </a:lnTo>
                <a:lnTo>
                  <a:pt x="2202053" y="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791203" y="3915409"/>
            <a:ext cx="2203831" cy="14270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791203" y="3915409"/>
            <a:ext cx="2204085" cy="142875"/>
          </a:xfrm>
          <a:custGeom>
            <a:avLst/>
            <a:gdLst/>
            <a:ahLst/>
            <a:cxnLst/>
            <a:rect l="l" t="t" r="r" b="b"/>
            <a:pathLst>
              <a:path w="2204085" h="142875">
                <a:moveTo>
                  <a:pt x="2203831" y="117347"/>
                </a:moveTo>
                <a:lnTo>
                  <a:pt x="2203137" y="130024"/>
                </a:lnTo>
                <a:lnTo>
                  <a:pt x="2202374" y="142700"/>
                </a:lnTo>
                <a:lnTo>
                  <a:pt x="0" y="0"/>
                </a:lnTo>
                <a:lnTo>
                  <a:pt x="2203831" y="117347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791203" y="3915409"/>
            <a:ext cx="2201672" cy="622045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791203" y="3915409"/>
            <a:ext cx="2202180" cy="622300"/>
          </a:xfrm>
          <a:custGeom>
            <a:avLst/>
            <a:gdLst/>
            <a:ahLst/>
            <a:cxnLst/>
            <a:rect l="l" t="t" r="r" b="b"/>
            <a:pathLst>
              <a:path w="2202179" h="622300">
                <a:moveTo>
                  <a:pt x="2201672" y="152781"/>
                </a:moveTo>
                <a:lnTo>
                  <a:pt x="2197843" y="200429"/>
                </a:lnTo>
                <a:lnTo>
                  <a:pt x="2192988" y="247962"/>
                </a:lnTo>
                <a:lnTo>
                  <a:pt x="2187109" y="295363"/>
                </a:lnTo>
                <a:lnTo>
                  <a:pt x="2180207" y="342614"/>
                </a:lnTo>
                <a:lnTo>
                  <a:pt x="2172287" y="389699"/>
                </a:lnTo>
                <a:lnTo>
                  <a:pt x="2163349" y="436601"/>
                </a:lnTo>
                <a:lnTo>
                  <a:pt x="2153396" y="483304"/>
                </a:lnTo>
                <a:lnTo>
                  <a:pt x="2142431" y="529790"/>
                </a:lnTo>
                <a:lnTo>
                  <a:pt x="2130455" y="576043"/>
                </a:lnTo>
                <a:lnTo>
                  <a:pt x="2117471" y="622045"/>
                </a:lnTo>
                <a:lnTo>
                  <a:pt x="0" y="0"/>
                </a:lnTo>
                <a:lnTo>
                  <a:pt x="2201672" y="152781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791203" y="3915409"/>
            <a:ext cx="2117471" cy="1544573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791203" y="3915409"/>
            <a:ext cx="2117725" cy="1544955"/>
          </a:xfrm>
          <a:custGeom>
            <a:avLst/>
            <a:gdLst/>
            <a:ahLst/>
            <a:cxnLst/>
            <a:rect l="l" t="t" r="r" b="b"/>
            <a:pathLst>
              <a:path w="2117725" h="1544954">
                <a:moveTo>
                  <a:pt x="2117471" y="622045"/>
                </a:moveTo>
                <a:lnTo>
                  <a:pt x="2101547" y="673897"/>
                </a:lnTo>
                <a:lnTo>
                  <a:pt x="2084378" y="725272"/>
                </a:lnTo>
                <a:lnTo>
                  <a:pt x="2065976" y="776150"/>
                </a:lnTo>
                <a:lnTo>
                  <a:pt x="2046355" y="826509"/>
                </a:lnTo>
                <a:lnTo>
                  <a:pt x="2025524" y="876329"/>
                </a:lnTo>
                <a:lnTo>
                  <a:pt x="2003499" y="925589"/>
                </a:lnTo>
                <a:lnTo>
                  <a:pt x="1980289" y="974266"/>
                </a:lnTo>
                <a:lnTo>
                  <a:pt x="1955908" y="1022341"/>
                </a:lnTo>
                <a:lnTo>
                  <a:pt x="1930368" y="1069793"/>
                </a:lnTo>
                <a:lnTo>
                  <a:pt x="1903682" y="1116599"/>
                </a:lnTo>
                <a:lnTo>
                  <a:pt x="1875861" y="1162740"/>
                </a:lnTo>
                <a:lnTo>
                  <a:pt x="1846918" y="1208194"/>
                </a:lnTo>
                <a:lnTo>
                  <a:pt x="1816865" y="1252940"/>
                </a:lnTo>
                <a:lnTo>
                  <a:pt x="1785714" y="1296957"/>
                </a:lnTo>
                <a:lnTo>
                  <a:pt x="1753479" y="1340225"/>
                </a:lnTo>
                <a:lnTo>
                  <a:pt x="1720170" y="1382721"/>
                </a:lnTo>
                <a:lnTo>
                  <a:pt x="1685800" y="1424425"/>
                </a:lnTo>
                <a:lnTo>
                  <a:pt x="1650382" y="1465315"/>
                </a:lnTo>
                <a:lnTo>
                  <a:pt x="1613928" y="1505372"/>
                </a:lnTo>
                <a:lnTo>
                  <a:pt x="1576451" y="1544573"/>
                </a:lnTo>
                <a:lnTo>
                  <a:pt x="0" y="0"/>
                </a:lnTo>
                <a:lnTo>
                  <a:pt x="2117471" y="622045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522726" y="3915409"/>
            <a:ext cx="1844928" cy="220669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522726" y="3915409"/>
            <a:ext cx="1845310" cy="2207260"/>
          </a:xfrm>
          <a:custGeom>
            <a:avLst/>
            <a:gdLst/>
            <a:ahLst/>
            <a:cxnLst/>
            <a:rect l="l" t="t" r="r" b="b"/>
            <a:pathLst>
              <a:path w="1845310" h="2207260">
                <a:moveTo>
                  <a:pt x="1844928" y="1544573"/>
                </a:moveTo>
                <a:lnTo>
                  <a:pt x="1771303" y="1616294"/>
                </a:lnTo>
                <a:lnTo>
                  <a:pt x="1694814" y="1684181"/>
                </a:lnTo>
                <a:lnTo>
                  <a:pt x="1615610" y="1748184"/>
                </a:lnTo>
                <a:lnTo>
                  <a:pt x="1533843" y="1808249"/>
                </a:lnTo>
                <a:lnTo>
                  <a:pt x="1449663" y="1864323"/>
                </a:lnTo>
                <a:lnTo>
                  <a:pt x="1363221" y="1916353"/>
                </a:lnTo>
                <a:lnTo>
                  <a:pt x="1274669" y="1964286"/>
                </a:lnTo>
                <a:lnTo>
                  <a:pt x="1184157" y="2008071"/>
                </a:lnTo>
                <a:lnTo>
                  <a:pt x="1091835" y="2047653"/>
                </a:lnTo>
                <a:lnTo>
                  <a:pt x="997854" y="2082980"/>
                </a:lnTo>
                <a:lnTo>
                  <a:pt x="902366" y="2114000"/>
                </a:lnTo>
                <a:lnTo>
                  <a:pt x="805521" y="2140659"/>
                </a:lnTo>
                <a:lnTo>
                  <a:pt x="707469" y="2162904"/>
                </a:lnTo>
                <a:lnTo>
                  <a:pt x="608362" y="2180684"/>
                </a:lnTo>
                <a:lnTo>
                  <a:pt x="508351" y="2193944"/>
                </a:lnTo>
                <a:lnTo>
                  <a:pt x="407585" y="2202632"/>
                </a:lnTo>
                <a:lnTo>
                  <a:pt x="306216" y="2206696"/>
                </a:lnTo>
                <a:lnTo>
                  <a:pt x="204395" y="2206082"/>
                </a:lnTo>
                <a:lnTo>
                  <a:pt x="102273" y="2200737"/>
                </a:lnTo>
                <a:lnTo>
                  <a:pt x="0" y="2190610"/>
                </a:lnTo>
                <a:lnTo>
                  <a:pt x="268477" y="0"/>
                </a:lnTo>
                <a:lnTo>
                  <a:pt x="1844928" y="154457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585721" y="2587244"/>
            <a:ext cx="2205482" cy="3518776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585721" y="2587244"/>
            <a:ext cx="2205990" cy="3519170"/>
          </a:xfrm>
          <a:custGeom>
            <a:avLst/>
            <a:gdLst/>
            <a:ahLst/>
            <a:cxnLst/>
            <a:rect l="l" t="t" r="r" b="b"/>
            <a:pathLst>
              <a:path w="2205990" h="3519170">
                <a:moveTo>
                  <a:pt x="1937004" y="3518776"/>
                </a:moveTo>
                <a:lnTo>
                  <a:pt x="1758235" y="3489497"/>
                </a:lnTo>
                <a:lnTo>
                  <a:pt x="1585200" y="3446562"/>
                </a:lnTo>
                <a:lnTo>
                  <a:pt x="1418393" y="3390603"/>
                </a:lnTo>
                <a:lnTo>
                  <a:pt x="1258309" y="3322252"/>
                </a:lnTo>
                <a:lnTo>
                  <a:pt x="1105442" y="3242142"/>
                </a:lnTo>
                <a:lnTo>
                  <a:pt x="960286" y="3150907"/>
                </a:lnTo>
                <a:lnTo>
                  <a:pt x="823338" y="3049178"/>
                </a:lnTo>
                <a:lnTo>
                  <a:pt x="695090" y="2937588"/>
                </a:lnTo>
                <a:lnTo>
                  <a:pt x="576038" y="2816770"/>
                </a:lnTo>
                <a:lnTo>
                  <a:pt x="466677" y="2687358"/>
                </a:lnTo>
                <a:lnTo>
                  <a:pt x="367501" y="2549982"/>
                </a:lnTo>
                <a:lnTo>
                  <a:pt x="279005" y="2405277"/>
                </a:lnTo>
                <a:lnTo>
                  <a:pt x="201683" y="2253875"/>
                </a:lnTo>
                <a:lnTo>
                  <a:pt x="136029" y="2096408"/>
                </a:lnTo>
                <a:lnTo>
                  <a:pt x="82540" y="1933510"/>
                </a:lnTo>
                <a:lnTo>
                  <a:pt x="41709" y="1765812"/>
                </a:lnTo>
                <a:lnTo>
                  <a:pt x="14030" y="1593949"/>
                </a:lnTo>
                <a:lnTo>
                  <a:pt x="0" y="1418552"/>
                </a:lnTo>
                <a:lnTo>
                  <a:pt x="111" y="1240254"/>
                </a:lnTo>
                <a:lnTo>
                  <a:pt x="14859" y="1059687"/>
                </a:lnTo>
                <a:lnTo>
                  <a:pt x="22696" y="1002133"/>
                </a:lnTo>
                <a:lnTo>
                  <a:pt x="32027" y="944895"/>
                </a:lnTo>
                <a:lnTo>
                  <a:pt x="42842" y="887999"/>
                </a:lnTo>
                <a:lnTo>
                  <a:pt x="55128" y="831474"/>
                </a:lnTo>
                <a:lnTo>
                  <a:pt x="68876" y="775346"/>
                </a:lnTo>
                <a:lnTo>
                  <a:pt x="84073" y="719645"/>
                </a:lnTo>
                <a:lnTo>
                  <a:pt x="100710" y="664397"/>
                </a:lnTo>
                <a:lnTo>
                  <a:pt x="118775" y="609630"/>
                </a:lnTo>
                <a:lnTo>
                  <a:pt x="138258" y="555372"/>
                </a:lnTo>
                <a:lnTo>
                  <a:pt x="159147" y="501650"/>
                </a:lnTo>
                <a:lnTo>
                  <a:pt x="181431" y="448491"/>
                </a:lnTo>
                <a:lnTo>
                  <a:pt x="205100" y="395925"/>
                </a:lnTo>
                <a:lnTo>
                  <a:pt x="230142" y="343977"/>
                </a:lnTo>
                <a:lnTo>
                  <a:pt x="256547" y="292676"/>
                </a:lnTo>
                <a:lnTo>
                  <a:pt x="284303" y="242050"/>
                </a:lnTo>
                <a:lnTo>
                  <a:pt x="313400" y="192125"/>
                </a:lnTo>
                <a:lnTo>
                  <a:pt x="343827" y="142930"/>
                </a:lnTo>
                <a:lnTo>
                  <a:pt x="375573" y="94493"/>
                </a:lnTo>
                <a:lnTo>
                  <a:pt x="408626" y="46840"/>
                </a:lnTo>
                <a:lnTo>
                  <a:pt x="442976" y="0"/>
                </a:lnTo>
                <a:lnTo>
                  <a:pt x="2205482" y="1328165"/>
                </a:lnTo>
                <a:lnTo>
                  <a:pt x="1937004" y="3518776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1000760" y="2462385"/>
            <a:ext cx="859155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12</a:t>
            </a:r>
            <a:r>
              <a:rPr sz="1050" b="1" spc="-1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549,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0;</a:t>
            </a:r>
            <a:r>
              <a:rPr sz="1050" b="1" spc="-4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1%</a:t>
            </a:r>
            <a:endParaRPr sz="1050">
              <a:latin typeface="Gill Sans MT"/>
              <a:cs typeface="Gill Sans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126337" y="2282300"/>
            <a:ext cx="859155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14</a:t>
            </a:r>
            <a:r>
              <a:rPr sz="1050" b="1" spc="-1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015,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6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8;</a:t>
            </a:r>
            <a:r>
              <a:rPr sz="1050" b="1" spc="-4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1%</a:t>
            </a:r>
            <a:endParaRPr sz="1050">
              <a:latin typeface="Gill Sans MT"/>
              <a:cs typeface="Gill Sans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759711" y="1670287"/>
            <a:ext cx="1006475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296</a:t>
            </a:r>
            <a:r>
              <a:rPr sz="1050" b="1" spc="-2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117,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4</a:t>
            </a:r>
            <a:r>
              <a:rPr sz="1050" b="1" spc="-5" dirty="0">
                <a:solidFill>
                  <a:srgbClr val="404040"/>
                </a:solidFill>
                <a:latin typeface="Gill Sans MT"/>
                <a:cs typeface="Gill Sans MT"/>
              </a:rPr>
              <a:t>4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050" b="1" spc="-4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13%</a:t>
            </a:r>
            <a:endParaRPr sz="1050">
              <a:latin typeface="Gill Sans MT"/>
              <a:cs typeface="Gill Sans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853944" y="1450205"/>
            <a:ext cx="789305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8 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597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,</a:t>
            </a:r>
            <a:r>
              <a:rPr sz="1050" b="1" spc="-5" dirty="0">
                <a:solidFill>
                  <a:srgbClr val="404040"/>
                </a:solidFill>
                <a:latin typeface="Gill Sans MT"/>
                <a:cs typeface="Gill Sans MT"/>
              </a:rPr>
              <a:t>96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050" b="1" spc="-1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0%</a:t>
            </a:r>
            <a:endParaRPr sz="1050">
              <a:latin typeface="Gill Sans MT"/>
              <a:cs typeface="Gill Sans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852164" y="1450195"/>
            <a:ext cx="788670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1 299,</a:t>
            </a:r>
            <a:r>
              <a:rPr sz="1050" b="1" spc="-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050" b="1" spc="-1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0%</a:t>
            </a:r>
            <a:endParaRPr sz="1050">
              <a:latin typeface="Gill Sans MT"/>
              <a:cs typeface="Gill Sans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733671" y="1633075"/>
            <a:ext cx="1007110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293</a:t>
            </a:r>
            <a:r>
              <a:rPr sz="1050" b="1" spc="-2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344,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9;</a:t>
            </a:r>
            <a:r>
              <a:rPr sz="1050" b="1" spc="-4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13%</a:t>
            </a:r>
            <a:endParaRPr sz="1050">
              <a:latin typeface="Gill Sans MT"/>
              <a:cs typeface="Gill Sans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527675" y="2193019"/>
            <a:ext cx="859790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11</a:t>
            </a:r>
            <a:r>
              <a:rPr sz="1050" b="1" spc="-1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299,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spc="-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050" b="1" spc="-4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0%</a:t>
            </a:r>
            <a:endParaRPr sz="1050">
              <a:latin typeface="Gill Sans MT"/>
              <a:cs typeface="Gill Sans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918961" y="2804397"/>
            <a:ext cx="932180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205</a:t>
            </a:r>
            <a:r>
              <a:rPr sz="1050" b="1" spc="-2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730,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spc="-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050" b="1" spc="-4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9%</a:t>
            </a:r>
            <a:endParaRPr sz="1050">
              <a:latin typeface="Gill Sans MT"/>
              <a:cs typeface="Gill Sans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090920" y="3442953"/>
            <a:ext cx="876935" cy="9817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30</a:t>
            </a:r>
            <a:r>
              <a:rPr sz="1050" b="1" spc="-1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675,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5</a:t>
            </a:r>
            <a:r>
              <a:rPr sz="1050" b="1" spc="-5" dirty="0">
                <a:solidFill>
                  <a:srgbClr val="404040"/>
                </a:solidFill>
                <a:latin typeface="Gill Sans MT"/>
                <a:cs typeface="Gill Sans MT"/>
              </a:rPr>
              <a:t>4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050" b="1" spc="-4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1%</a:t>
            </a:r>
            <a:endParaRPr sz="1050">
              <a:latin typeface="Gill Sans MT"/>
              <a:cs typeface="Gill Sans MT"/>
            </a:endParaRPr>
          </a:p>
          <a:p>
            <a:pPr marL="20320">
              <a:lnSpc>
                <a:spcPct val="100000"/>
              </a:lnSpc>
              <a:spcBef>
                <a:spcPts val="430"/>
              </a:spcBef>
            </a:pP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3</a:t>
            </a:r>
            <a:r>
              <a:rPr sz="1050" b="1" spc="-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597,</a:t>
            </a:r>
            <a:r>
              <a:rPr sz="1050" b="1" spc="-1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050" b="1" spc="-1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0%</a:t>
            </a:r>
            <a:endParaRPr sz="1050">
              <a:latin typeface="Gill Sans MT"/>
              <a:cs typeface="Gill Sans MT"/>
            </a:endParaRPr>
          </a:p>
          <a:p>
            <a:pPr marL="15875">
              <a:lnSpc>
                <a:spcPct val="100000"/>
              </a:lnSpc>
              <a:spcBef>
                <a:spcPts val="360"/>
              </a:spcBef>
            </a:pP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43</a:t>
            </a:r>
            <a:r>
              <a:rPr sz="1050" b="1" spc="-1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400,0</a:t>
            </a:r>
            <a:r>
              <a:rPr sz="1050" b="1" spc="-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050" b="1" spc="-4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2%</a:t>
            </a:r>
            <a:endParaRPr sz="1050">
              <a:latin typeface="Gill Sans MT"/>
              <a:cs typeface="Gill Sans MT"/>
            </a:endParaRPr>
          </a:p>
          <a:p>
            <a:pPr marL="22225">
              <a:lnSpc>
                <a:spcPct val="100000"/>
              </a:lnSpc>
              <a:spcBef>
                <a:spcPts val="420"/>
              </a:spcBef>
            </a:pP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5</a:t>
            </a:r>
            <a:r>
              <a:rPr sz="1050" b="1" spc="-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800,</a:t>
            </a:r>
            <a:r>
              <a:rPr sz="1050" b="1" spc="-1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050" b="1" spc="-1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0%</a:t>
            </a:r>
            <a:endParaRPr sz="1050">
              <a:latin typeface="Gill Sans MT"/>
              <a:cs typeface="Gill Sans MT"/>
            </a:endParaRPr>
          </a:p>
          <a:p>
            <a:pPr marL="30480">
              <a:lnSpc>
                <a:spcPct val="100000"/>
              </a:lnSpc>
              <a:spcBef>
                <a:spcPts val="215"/>
              </a:spcBef>
            </a:pP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78</a:t>
            </a:r>
            <a:r>
              <a:rPr sz="1050" b="1" spc="-1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186,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spc="-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050" b="1" spc="-4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3%</a:t>
            </a:r>
            <a:endParaRPr sz="1050">
              <a:latin typeface="Gill Sans MT"/>
              <a:cs typeface="Gill Sans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827521" y="5060551"/>
            <a:ext cx="932180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17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6</a:t>
            </a:r>
            <a:r>
              <a:rPr sz="1050" b="1" spc="-2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783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,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050" b="1" spc="-4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8%</a:t>
            </a:r>
            <a:endParaRPr sz="1050">
              <a:latin typeface="Gill Sans MT"/>
              <a:cs typeface="Gill Sans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593082" y="6105685"/>
            <a:ext cx="1006475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331</a:t>
            </a:r>
            <a:r>
              <a:rPr sz="1050" b="1" spc="-2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379,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6</a:t>
            </a:r>
            <a:r>
              <a:rPr sz="1050" b="1" spc="-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050" b="1" spc="-4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15%</a:t>
            </a:r>
            <a:endParaRPr sz="1050">
              <a:latin typeface="Gill Sans MT"/>
              <a:cs typeface="Gill Sans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339977" y="5898421"/>
            <a:ext cx="1006475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756</a:t>
            </a:r>
            <a:r>
              <a:rPr sz="1050" b="1" spc="-2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516,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spc="-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050" b="1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050" b="1" spc="-4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050" b="1" spc="5" dirty="0">
                <a:solidFill>
                  <a:srgbClr val="404040"/>
                </a:solidFill>
                <a:latin typeface="Gill Sans MT"/>
                <a:cs typeface="Gill Sans MT"/>
              </a:rPr>
              <a:t>33%</a:t>
            </a:r>
            <a:endParaRPr sz="1050">
              <a:latin typeface="Gill Sans MT"/>
              <a:cs typeface="Gill Sans MT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7117842" y="1767077"/>
            <a:ext cx="92964" cy="92963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7117842" y="1767077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4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7117842" y="2047494"/>
            <a:ext cx="92964" cy="9296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7117842" y="2047494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4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7117842" y="2327910"/>
            <a:ext cx="92964" cy="91439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7117842" y="2327910"/>
            <a:ext cx="93345" cy="91440"/>
          </a:xfrm>
          <a:custGeom>
            <a:avLst/>
            <a:gdLst/>
            <a:ahLst/>
            <a:cxnLst/>
            <a:rect l="l" t="t" r="r" b="b"/>
            <a:pathLst>
              <a:path w="93345" h="91439">
                <a:moveTo>
                  <a:pt x="0" y="91439"/>
                </a:moveTo>
                <a:lnTo>
                  <a:pt x="92964" y="91439"/>
                </a:lnTo>
                <a:lnTo>
                  <a:pt x="92964" y="0"/>
                </a:lnTo>
                <a:lnTo>
                  <a:pt x="0" y="0"/>
                </a:lnTo>
                <a:lnTo>
                  <a:pt x="0" y="91439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117842" y="2608326"/>
            <a:ext cx="92964" cy="91439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7117842" y="2608326"/>
            <a:ext cx="93345" cy="91440"/>
          </a:xfrm>
          <a:custGeom>
            <a:avLst/>
            <a:gdLst/>
            <a:ahLst/>
            <a:cxnLst/>
            <a:rect l="l" t="t" r="r" b="b"/>
            <a:pathLst>
              <a:path w="93345" h="91439">
                <a:moveTo>
                  <a:pt x="0" y="91439"/>
                </a:moveTo>
                <a:lnTo>
                  <a:pt x="92964" y="91439"/>
                </a:lnTo>
                <a:lnTo>
                  <a:pt x="92964" y="0"/>
                </a:lnTo>
                <a:lnTo>
                  <a:pt x="0" y="0"/>
                </a:lnTo>
                <a:lnTo>
                  <a:pt x="0" y="91439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7117842" y="2887217"/>
            <a:ext cx="92964" cy="92963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7117842" y="2887217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4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7117842" y="3167633"/>
            <a:ext cx="92964" cy="92963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7117842" y="3167633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5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7117842" y="3448050"/>
            <a:ext cx="92964" cy="92963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7117842" y="3448050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5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7117842" y="3728465"/>
            <a:ext cx="92964" cy="92963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7117842" y="3728465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5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7117842" y="4008882"/>
            <a:ext cx="92964" cy="92963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7117842" y="4008882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5">
                <a:moveTo>
                  <a:pt x="0" y="92964"/>
                </a:moveTo>
                <a:lnTo>
                  <a:pt x="92964" y="92964"/>
                </a:lnTo>
                <a:lnTo>
                  <a:pt x="92964" y="0"/>
                </a:lnTo>
                <a:lnTo>
                  <a:pt x="0" y="0"/>
                </a:lnTo>
                <a:lnTo>
                  <a:pt x="0" y="92964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7117842" y="4289297"/>
            <a:ext cx="92964" cy="92963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7117842" y="4289297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5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7117842" y="4569714"/>
            <a:ext cx="92964" cy="92963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7117842" y="4569714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5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7117842" y="4850129"/>
            <a:ext cx="92964" cy="92963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7117842" y="4850129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5">
                <a:moveTo>
                  <a:pt x="0" y="92964"/>
                </a:moveTo>
                <a:lnTo>
                  <a:pt x="92964" y="92964"/>
                </a:lnTo>
                <a:lnTo>
                  <a:pt x="92964" y="0"/>
                </a:lnTo>
                <a:lnTo>
                  <a:pt x="0" y="0"/>
                </a:lnTo>
                <a:lnTo>
                  <a:pt x="0" y="92964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7117842" y="5130546"/>
            <a:ext cx="92964" cy="92963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7117842" y="5130546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5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7117842" y="5410961"/>
            <a:ext cx="92964" cy="92963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7117842" y="5410961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5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7117842" y="5691378"/>
            <a:ext cx="92964" cy="92964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7117842" y="5691378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5">
                <a:moveTo>
                  <a:pt x="0" y="92964"/>
                </a:moveTo>
                <a:lnTo>
                  <a:pt x="92964" y="92964"/>
                </a:lnTo>
                <a:lnTo>
                  <a:pt x="92964" y="0"/>
                </a:lnTo>
                <a:lnTo>
                  <a:pt x="0" y="0"/>
                </a:lnTo>
                <a:lnTo>
                  <a:pt x="0" y="92964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7117842" y="5971794"/>
            <a:ext cx="92964" cy="92964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7117842" y="5971794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5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7240651" y="1727061"/>
            <a:ext cx="1581150" cy="4410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1400"/>
              </a:lnSpc>
            </a:pP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ИЛ Не</a:t>
            </a:r>
            <a:r>
              <a:rPr sz="1400" b="1" spc="-5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ю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нгрист</a:t>
            </a:r>
            <a:r>
              <a:rPr sz="1400" b="1" spc="-5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ой Кафедра</a:t>
            </a:r>
            <a:r>
              <a:rPr sz="1400" b="1" spc="-2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Э</a:t>
            </a:r>
            <a:r>
              <a:rPr sz="1400" b="1" spc="-150" dirty="0">
                <a:solidFill>
                  <a:srgbClr val="585858"/>
                </a:solidFill>
                <a:latin typeface="Corbel"/>
                <a:cs typeface="Corbel"/>
              </a:rPr>
              <a:t>Г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400" b="1" spc="-50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Д Об</a:t>
            </a:r>
            <a:r>
              <a:rPr sz="1400" b="1" spc="-30" dirty="0">
                <a:solidFill>
                  <a:srgbClr val="585858"/>
                </a:solidFill>
                <a:latin typeface="Corbel"/>
                <a:cs typeface="Corbel"/>
              </a:rPr>
              <a:t>щ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ж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итие Би</a:t>
            </a:r>
            <a:r>
              <a:rPr sz="1400" b="1" spc="-20" dirty="0">
                <a:solidFill>
                  <a:srgbClr val="585858"/>
                </a:solidFill>
                <a:latin typeface="Corbel"/>
                <a:cs typeface="Corbel"/>
              </a:rPr>
              <a:t>б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лиоте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к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а Кафедра</a:t>
            </a:r>
            <a:r>
              <a:rPr sz="1400" b="1" spc="-8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СД</a:t>
            </a:r>
            <a:endParaRPr sz="140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525"/>
              </a:spcBef>
            </a:pP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АХР</a:t>
            </a:r>
            <a:endParaRPr sz="1400">
              <a:latin typeface="Corbel"/>
              <a:cs typeface="Corbel"/>
            </a:endParaRPr>
          </a:p>
          <a:p>
            <a:pPr marL="12700" marR="471805">
              <a:lnSpc>
                <a:spcPct val="131400"/>
              </a:lnSpc>
            </a:pP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УНЛ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ГМиИГИ </a:t>
            </a:r>
            <a:r>
              <a:rPr sz="1400" b="1" spc="-3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ТКВ</a:t>
            </a:r>
            <a:r>
              <a:rPr sz="1400" b="1" spc="-80" dirty="0">
                <a:solidFill>
                  <a:srgbClr val="585858"/>
                </a:solidFill>
                <a:latin typeface="Corbel"/>
                <a:cs typeface="Corbel"/>
              </a:rPr>
              <a:t>Т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иК</a:t>
            </a:r>
            <a:endParaRPr sz="1400">
              <a:latin typeface="Corbel"/>
              <a:cs typeface="Corbel"/>
            </a:endParaRPr>
          </a:p>
          <a:p>
            <a:pPr marL="12700" marR="190500">
              <a:lnSpc>
                <a:spcPct val="131400"/>
              </a:lnSpc>
            </a:pP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Бухга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л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те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ия К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фед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400" b="1" spc="-2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ПиМНО ОФ</a:t>
            </a:r>
            <a:r>
              <a:rPr sz="1400" b="1" spc="-75" dirty="0">
                <a:solidFill>
                  <a:srgbClr val="585858"/>
                </a:solidFill>
                <a:latin typeface="Corbel"/>
                <a:cs typeface="Corbel"/>
              </a:rPr>
              <a:t>К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Си</a:t>
            </a:r>
            <a:r>
              <a:rPr sz="1400" b="1" spc="-40" dirty="0">
                <a:solidFill>
                  <a:srgbClr val="585858"/>
                </a:solidFill>
                <a:latin typeface="Corbel"/>
                <a:cs typeface="Corbel"/>
              </a:rPr>
              <a:t>Д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endParaRPr sz="1400">
              <a:latin typeface="Corbel"/>
              <a:cs typeface="Corbel"/>
            </a:endParaRPr>
          </a:p>
          <a:p>
            <a:pPr marL="12700" marR="436880">
              <a:lnSpc>
                <a:spcPct val="131400"/>
              </a:lnSpc>
            </a:pP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Кафедра</a:t>
            </a:r>
            <a:r>
              <a:rPr sz="1400" b="1" spc="-2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400" b="1" spc="-130" dirty="0">
                <a:solidFill>
                  <a:srgbClr val="585858"/>
                </a:solidFill>
                <a:latin typeface="Corbel"/>
                <a:cs typeface="Corbel"/>
              </a:rPr>
              <a:t>Г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Д Кафедра</a:t>
            </a:r>
            <a:r>
              <a:rPr sz="1400" b="1" spc="-2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МиИ ОНИиИД</a:t>
            </a:r>
            <a:endParaRPr sz="140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525"/>
              </a:spcBef>
            </a:pP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В</a:t>
            </a:r>
            <a:r>
              <a:rPr sz="1400" b="1" spc="5" dirty="0">
                <a:solidFill>
                  <a:srgbClr val="585858"/>
                </a:solidFill>
                <a:latin typeface="Corbel"/>
                <a:cs typeface="Corbel"/>
              </a:rPr>
              <a:t>У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endParaRPr sz="140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525"/>
              </a:spcBef>
            </a:pP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Хо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зсл</a:t>
            </a:r>
            <a:r>
              <a:rPr sz="1400" b="1" spc="-5" dirty="0">
                <a:solidFill>
                  <a:srgbClr val="585858"/>
                </a:solidFill>
                <a:latin typeface="Corbel"/>
                <a:cs typeface="Corbel"/>
              </a:rPr>
              <a:t>у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ж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ба</a:t>
            </a:r>
            <a:endParaRPr sz="1400">
              <a:latin typeface="Corbel"/>
              <a:cs typeface="Corbel"/>
            </a:endParaRPr>
          </a:p>
        </p:txBody>
      </p:sp>
      <p:sp>
        <p:nvSpPr>
          <p:cNvPr id="81" name="Дата 80"/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96339" y="88392"/>
            <a:ext cx="7422642" cy="11056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96339" y="682751"/>
            <a:ext cx="3819905" cy="11056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514602" y="334359"/>
            <a:ext cx="6690995" cy="1115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3900" spc="-55" dirty="0">
                <a:solidFill>
                  <a:srgbClr val="562213"/>
                </a:solidFill>
                <a:latin typeface="Corbel"/>
                <a:cs typeface="Corbel"/>
              </a:rPr>
              <a:t>Д</a:t>
            </a: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ого</a:t>
            </a:r>
            <a:r>
              <a:rPr sz="3900" spc="-20" dirty="0">
                <a:solidFill>
                  <a:srgbClr val="562213"/>
                </a:solidFill>
                <a:latin typeface="Corbel"/>
                <a:cs typeface="Corbel"/>
              </a:rPr>
              <a:t>в</a:t>
            </a: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ора на оказ</a:t>
            </a:r>
            <a:r>
              <a:rPr sz="3900" spc="-15" dirty="0">
                <a:solidFill>
                  <a:srgbClr val="562213"/>
                </a:solidFill>
                <a:latin typeface="Corbel"/>
                <a:cs typeface="Corbel"/>
              </a:rPr>
              <a:t>а</a:t>
            </a: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ние</a:t>
            </a:r>
            <a:r>
              <a:rPr sz="3900" spc="15" dirty="0">
                <a:solidFill>
                  <a:srgbClr val="562213"/>
                </a:solidFill>
                <a:latin typeface="Corbel"/>
                <a:cs typeface="Corbel"/>
              </a:rPr>
              <a:t> </a:t>
            </a: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ус</a:t>
            </a:r>
            <a:r>
              <a:rPr sz="3900" spc="5" dirty="0">
                <a:solidFill>
                  <a:srgbClr val="562213"/>
                </a:solidFill>
                <a:latin typeface="Corbel"/>
                <a:cs typeface="Corbel"/>
              </a:rPr>
              <a:t>л</a:t>
            </a: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уг по развитию МТБ</a:t>
            </a:r>
            <a:endParaRPr sz="3900">
              <a:latin typeface="Corbel"/>
              <a:cs typeface="Corbe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15618" y="1556753"/>
            <a:ext cx="300990" cy="458470"/>
          </a:xfrm>
          <a:custGeom>
            <a:avLst/>
            <a:gdLst/>
            <a:ahLst/>
            <a:cxnLst/>
            <a:rect l="l" t="t" r="r" b="b"/>
            <a:pathLst>
              <a:path w="300990" h="458469">
                <a:moveTo>
                  <a:pt x="0" y="458228"/>
                </a:moveTo>
                <a:lnTo>
                  <a:pt x="300532" y="458228"/>
                </a:lnTo>
                <a:lnTo>
                  <a:pt x="300532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16177" y="1556753"/>
            <a:ext cx="1878330" cy="458470"/>
          </a:xfrm>
          <a:custGeom>
            <a:avLst/>
            <a:gdLst/>
            <a:ahLst/>
            <a:cxnLst/>
            <a:rect l="l" t="t" r="r" b="b"/>
            <a:pathLst>
              <a:path w="1878329" h="458469">
                <a:moveTo>
                  <a:pt x="0" y="458228"/>
                </a:moveTo>
                <a:lnTo>
                  <a:pt x="1878330" y="458228"/>
                </a:lnTo>
                <a:lnTo>
                  <a:pt x="1878330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294379" y="1556753"/>
            <a:ext cx="1352550" cy="458470"/>
          </a:xfrm>
          <a:custGeom>
            <a:avLst/>
            <a:gdLst/>
            <a:ahLst/>
            <a:cxnLst/>
            <a:rect l="l" t="t" r="r" b="b"/>
            <a:pathLst>
              <a:path w="1352550" h="458469">
                <a:moveTo>
                  <a:pt x="0" y="458228"/>
                </a:moveTo>
                <a:lnTo>
                  <a:pt x="1352423" y="458228"/>
                </a:lnTo>
                <a:lnTo>
                  <a:pt x="135242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646803" y="1556753"/>
            <a:ext cx="3028950" cy="458470"/>
          </a:xfrm>
          <a:custGeom>
            <a:avLst/>
            <a:gdLst/>
            <a:ahLst/>
            <a:cxnLst/>
            <a:rect l="l" t="t" r="r" b="b"/>
            <a:pathLst>
              <a:path w="3028950" h="458469">
                <a:moveTo>
                  <a:pt x="0" y="458228"/>
                </a:moveTo>
                <a:lnTo>
                  <a:pt x="3028569" y="458228"/>
                </a:lnTo>
                <a:lnTo>
                  <a:pt x="3028569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675371" y="1556753"/>
            <a:ext cx="1258570" cy="458470"/>
          </a:xfrm>
          <a:custGeom>
            <a:avLst/>
            <a:gdLst/>
            <a:ahLst/>
            <a:cxnLst/>
            <a:rect l="l" t="t" r="r" b="b"/>
            <a:pathLst>
              <a:path w="1258570" h="458469">
                <a:moveTo>
                  <a:pt x="0" y="458228"/>
                </a:moveTo>
                <a:lnTo>
                  <a:pt x="1258303" y="458228"/>
                </a:lnTo>
                <a:lnTo>
                  <a:pt x="125830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15618" y="2014969"/>
            <a:ext cx="300990" cy="458470"/>
          </a:xfrm>
          <a:custGeom>
            <a:avLst/>
            <a:gdLst/>
            <a:ahLst/>
            <a:cxnLst/>
            <a:rect l="l" t="t" r="r" b="b"/>
            <a:pathLst>
              <a:path w="300990" h="458469">
                <a:moveTo>
                  <a:pt x="0" y="458228"/>
                </a:moveTo>
                <a:lnTo>
                  <a:pt x="300532" y="458228"/>
                </a:lnTo>
                <a:lnTo>
                  <a:pt x="300532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416177" y="2014969"/>
            <a:ext cx="1878330" cy="458470"/>
          </a:xfrm>
          <a:custGeom>
            <a:avLst/>
            <a:gdLst/>
            <a:ahLst/>
            <a:cxnLst/>
            <a:rect l="l" t="t" r="r" b="b"/>
            <a:pathLst>
              <a:path w="1878329" h="458469">
                <a:moveTo>
                  <a:pt x="0" y="458228"/>
                </a:moveTo>
                <a:lnTo>
                  <a:pt x="1878330" y="458228"/>
                </a:lnTo>
                <a:lnTo>
                  <a:pt x="1878330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294379" y="2014969"/>
            <a:ext cx="1352550" cy="458470"/>
          </a:xfrm>
          <a:custGeom>
            <a:avLst/>
            <a:gdLst/>
            <a:ahLst/>
            <a:cxnLst/>
            <a:rect l="l" t="t" r="r" b="b"/>
            <a:pathLst>
              <a:path w="1352550" h="458469">
                <a:moveTo>
                  <a:pt x="0" y="458228"/>
                </a:moveTo>
                <a:lnTo>
                  <a:pt x="1352423" y="458228"/>
                </a:lnTo>
                <a:lnTo>
                  <a:pt x="135242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646803" y="2014969"/>
            <a:ext cx="3028950" cy="458470"/>
          </a:xfrm>
          <a:custGeom>
            <a:avLst/>
            <a:gdLst/>
            <a:ahLst/>
            <a:cxnLst/>
            <a:rect l="l" t="t" r="r" b="b"/>
            <a:pathLst>
              <a:path w="3028950" h="458469">
                <a:moveTo>
                  <a:pt x="0" y="458228"/>
                </a:moveTo>
                <a:lnTo>
                  <a:pt x="3028569" y="458228"/>
                </a:lnTo>
                <a:lnTo>
                  <a:pt x="3028569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675371" y="2014969"/>
            <a:ext cx="1258570" cy="458470"/>
          </a:xfrm>
          <a:custGeom>
            <a:avLst/>
            <a:gdLst/>
            <a:ahLst/>
            <a:cxnLst/>
            <a:rect l="l" t="t" r="r" b="b"/>
            <a:pathLst>
              <a:path w="1258570" h="458469">
                <a:moveTo>
                  <a:pt x="0" y="458228"/>
                </a:moveTo>
                <a:lnTo>
                  <a:pt x="1258303" y="458228"/>
                </a:lnTo>
                <a:lnTo>
                  <a:pt x="125830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15618" y="2473312"/>
            <a:ext cx="300990" cy="458470"/>
          </a:xfrm>
          <a:custGeom>
            <a:avLst/>
            <a:gdLst/>
            <a:ahLst/>
            <a:cxnLst/>
            <a:rect l="l" t="t" r="r" b="b"/>
            <a:pathLst>
              <a:path w="300990" h="458469">
                <a:moveTo>
                  <a:pt x="0" y="458228"/>
                </a:moveTo>
                <a:lnTo>
                  <a:pt x="300532" y="458228"/>
                </a:lnTo>
                <a:lnTo>
                  <a:pt x="300532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416177" y="2473312"/>
            <a:ext cx="1878330" cy="458470"/>
          </a:xfrm>
          <a:custGeom>
            <a:avLst/>
            <a:gdLst/>
            <a:ahLst/>
            <a:cxnLst/>
            <a:rect l="l" t="t" r="r" b="b"/>
            <a:pathLst>
              <a:path w="1878329" h="458469">
                <a:moveTo>
                  <a:pt x="0" y="458228"/>
                </a:moveTo>
                <a:lnTo>
                  <a:pt x="1878330" y="458228"/>
                </a:lnTo>
                <a:lnTo>
                  <a:pt x="1878330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294379" y="2473312"/>
            <a:ext cx="1352550" cy="458470"/>
          </a:xfrm>
          <a:custGeom>
            <a:avLst/>
            <a:gdLst/>
            <a:ahLst/>
            <a:cxnLst/>
            <a:rect l="l" t="t" r="r" b="b"/>
            <a:pathLst>
              <a:path w="1352550" h="458469">
                <a:moveTo>
                  <a:pt x="0" y="458228"/>
                </a:moveTo>
                <a:lnTo>
                  <a:pt x="1352423" y="458228"/>
                </a:lnTo>
                <a:lnTo>
                  <a:pt x="135242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646803" y="2473312"/>
            <a:ext cx="3028950" cy="458470"/>
          </a:xfrm>
          <a:custGeom>
            <a:avLst/>
            <a:gdLst/>
            <a:ahLst/>
            <a:cxnLst/>
            <a:rect l="l" t="t" r="r" b="b"/>
            <a:pathLst>
              <a:path w="3028950" h="458469">
                <a:moveTo>
                  <a:pt x="0" y="458228"/>
                </a:moveTo>
                <a:lnTo>
                  <a:pt x="3028569" y="458228"/>
                </a:lnTo>
                <a:lnTo>
                  <a:pt x="3028569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675371" y="2473312"/>
            <a:ext cx="1258570" cy="458470"/>
          </a:xfrm>
          <a:custGeom>
            <a:avLst/>
            <a:gdLst/>
            <a:ahLst/>
            <a:cxnLst/>
            <a:rect l="l" t="t" r="r" b="b"/>
            <a:pathLst>
              <a:path w="1258570" h="458469">
                <a:moveTo>
                  <a:pt x="0" y="458228"/>
                </a:moveTo>
                <a:lnTo>
                  <a:pt x="1258303" y="458228"/>
                </a:lnTo>
                <a:lnTo>
                  <a:pt x="125830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115618" y="2931528"/>
            <a:ext cx="300990" cy="458470"/>
          </a:xfrm>
          <a:custGeom>
            <a:avLst/>
            <a:gdLst/>
            <a:ahLst/>
            <a:cxnLst/>
            <a:rect l="l" t="t" r="r" b="b"/>
            <a:pathLst>
              <a:path w="300990" h="458470">
                <a:moveTo>
                  <a:pt x="0" y="458228"/>
                </a:moveTo>
                <a:lnTo>
                  <a:pt x="300532" y="458228"/>
                </a:lnTo>
                <a:lnTo>
                  <a:pt x="300532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416177" y="2931528"/>
            <a:ext cx="1878330" cy="458470"/>
          </a:xfrm>
          <a:custGeom>
            <a:avLst/>
            <a:gdLst/>
            <a:ahLst/>
            <a:cxnLst/>
            <a:rect l="l" t="t" r="r" b="b"/>
            <a:pathLst>
              <a:path w="1878329" h="458470">
                <a:moveTo>
                  <a:pt x="0" y="458228"/>
                </a:moveTo>
                <a:lnTo>
                  <a:pt x="1878330" y="458228"/>
                </a:lnTo>
                <a:lnTo>
                  <a:pt x="1878330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294379" y="2931528"/>
            <a:ext cx="1352550" cy="458470"/>
          </a:xfrm>
          <a:custGeom>
            <a:avLst/>
            <a:gdLst/>
            <a:ahLst/>
            <a:cxnLst/>
            <a:rect l="l" t="t" r="r" b="b"/>
            <a:pathLst>
              <a:path w="1352550" h="458470">
                <a:moveTo>
                  <a:pt x="0" y="458228"/>
                </a:moveTo>
                <a:lnTo>
                  <a:pt x="1352423" y="458228"/>
                </a:lnTo>
                <a:lnTo>
                  <a:pt x="135242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646803" y="2931528"/>
            <a:ext cx="3028950" cy="458470"/>
          </a:xfrm>
          <a:custGeom>
            <a:avLst/>
            <a:gdLst/>
            <a:ahLst/>
            <a:cxnLst/>
            <a:rect l="l" t="t" r="r" b="b"/>
            <a:pathLst>
              <a:path w="3028950" h="458470">
                <a:moveTo>
                  <a:pt x="0" y="458228"/>
                </a:moveTo>
                <a:lnTo>
                  <a:pt x="3028569" y="458228"/>
                </a:lnTo>
                <a:lnTo>
                  <a:pt x="3028569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675371" y="2931528"/>
            <a:ext cx="1258570" cy="458470"/>
          </a:xfrm>
          <a:custGeom>
            <a:avLst/>
            <a:gdLst/>
            <a:ahLst/>
            <a:cxnLst/>
            <a:rect l="l" t="t" r="r" b="b"/>
            <a:pathLst>
              <a:path w="1258570" h="458470">
                <a:moveTo>
                  <a:pt x="0" y="458228"/>
                </a:moveTo>
                <a:lnTo>
                  <a:pt x="1258303" y="458228"/>
                </a:lnTo>
                <a:lnTo>
                  <a:pt x="125830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115618" y="3389744"/>
            <a:ext cx="300990" cy="458470"/>
          </a:xfrm>
          <a:custGeom>
            <a:avLst/>
            <a:gdLst/>
            <a:ahLst/>
            <a:cxnLst/>
            <a:rect l="l" t="t" r="r" b="b"/>
            <a:pathLst>
              <a:path w="300990" h="458470">
                <a:moveTo>
                  <a:pt x="0" y="458228"/>
                </a:moveTo>
                <a:lnTo>
                  <a:pt x="300532" y="458228"/>
                </a:lnTo>
                <a:lnTo>
                  <a:pt x="300532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416177" y="3389744"/>
            <a:ext cx="1878330" cy="458470"/>
          </a:xfrm>
          <a:custGeom>
            <a:avLst/>
            <a:gdLst/>
            <a:ahLst/>
            <a:cxnLst/>
            <a:rect l="l" t="t" r="r" b="b"/>
            <a:pathLst>
              <a:path w="1878329" h="458470">
                <a:moveTo>
                  <a:pt x="0" y="458228"/>
                </a:moveTo>
                <a:lnTo>
                  <a:pt x="1878330" y="458228"/>
                </a:lnTo>
                <a:lnTo>
                  <a:pt x="1878330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294379" y="3389744"/>
            <a:ext cx="1352550" cy="458470"/>
          </a:xfrm>
          <a:custGeom>
            <a:avLst/>
            <a:gdLst/>
            <a:ahLst/>
            <a:cxnLst/>
            <a:rect l="l" t="t" r="r" b="b"/>
            <a:pathLst>
              <a:path w="1352550" h="458470">
                <a:moveTo>
                  <a:pt x="0" y="458228"/>
                </a:moveTo>
                <a:lnTo>
                  <a:pt x="1352423" y="458228"/>
                </a:lnTo>
                <a:lnTo>
                  <a:pt x="135242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646803" y="3389744"/>
            <a:ext cx="3028950" cy="458470"/>
          </a:xfrm>
          <a:custGeom>
            <a:avLst/>
            <a:gdLst/>
            <a:ahLst/>
            <a:cxnLst/>
            <a:rect l="l" t="t" r="r" b="b"/>
            <a:pathLst>
              <a:path w="3028950" h="458470">
                <a:moveTo>
                  <a:pt x="0" y="458228"/>
                </a:moveTo>
                <a:lnTo>
                  <a:pt x="3028569" y="458228"/>
                </a:lnTo>
                <a:lnTo>
                  <a:pt x="3028569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675371" y="3389744"/>
            <a:ext cx="1258570" cy="458470"/>
          </a:xfrm>
          <a:custGeom>
            <a:avLst/>
            <a:gdLst/>
            <a:ahLst/>
            <a:cxnLst/>
            <a:rect l="l" t="t" r="r" b="b"/>
            <a:pathLst>
              <a:path w="1258570" h="458470">
                <a:moveTo>
                  <a:pt x="0" y="458228"/>
                </a:moveTo>
                <a:lnTo>
                  <a:pt x="1258303" y="458228"/>
                </a:lnTo>
                <a:lnTo>
                  <a:pt x="125830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115618" y="3847960"/>
            <a:ext cx="300990" cy="458470"/>
          </a:xfrm>
          <a:custGeom>
            <a:avLst/>
            <a:gdLst/>
            <a:ahLst/>
            <a:cxnLst/>
            <a:rect l="l" t="t" r="r" b="b"/>
            <a:pathLst>
              <a:path w="300990" h="458470">
                <a:moveTo>
                  <a:pt x="0" y="458228"/>
                </a:moveTo>
                <a:lnTo>
                  <a:pt x="300532" y="458228"/>
                </a:lnTo>
                <a:lnTo>
                  <a:pt x="300532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416177" y="3847960"/>
            <a:ext cx="1878330" cy="458470"/>
          </a:xfrm>
          <a:custGeom>
            <a:avLst/>
            <a:gdLst/>
            <a:ahLst/>
            <a:cxnLst/>
            <a:rect l="l" t="t" r="r" b="b"/>
            <a:pathLst>
              <a:path w="1878329" h="458470">
                <a:moveTo>
                  <a:pt x="0" y="458228"/>
                </a:moveTo>
                <a:lnTo>
                  <a:pt x="1878330" y="458228"/>
                </a:lnTo>
                <a:lnTo>
                  <a:pt x="1878330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294379" y="3847960"/>
            <a:ext cx="1352550" cy="458470"/>
          </a:xfrm>
          <a:custGeom>
            <a:avLst/>
            <a:gdLst/>
            <a:ahLst/>
            <a:cxnLst/>
            <a:rect l="l" t="t" r="r" b="b"/>
            <a:pathLst>
              <a:path w="1352550" h="458470">
                <a:moveTo>
                  <a:pt x="0" y="458228"/>
                </a:moveTo>
                <a:lnTo>
                  <a:pt x="1352423" y="458228"/>
                </a:lnTo>
                <a:lnTo>
                  <a:pt x="135242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646803" y="3847960"/>
            <a:ext cx="3028950" cy="458470"/>
          </a:xfrm>
          <a:custGeom>
            <a:avLst/>
            <a:gdLst/>
            <a:ahLst/>
            <a:cxnLst/>
            <a:rect l="l" t="t" r="r" b="b"/>
            <a:pathLst>
              <a:path w="3028950" h="458470">
                <a:moveTo>
                  <a:pt x="0" y="458228"/>
                </a:moveTo>
                <a:lnTo>
                  <a:pt x="3028569" y="458228"/>
                </a:lnTo>
                <a:lnTo>
                  <a:pt x="3028569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675371" y="3847960"/>
            <a:ext cx="1258570" cy="458470"/>
          </a:xfrm>
          <a:custGeom>
            <a:avLst/>
            <a:gdLst/>
            <a:ahLst/>
            <a:cxnLst/>
            <a:rect l="l" t="t" r="r" b="b"/>
            <a:pathLst>
              <a:path w="1258570" h="458470">
                <a:moveTo>
                  <a:pt x="0" y="458228"/>
                </a:moveTo>
                <a:lnTo>
                  <a:pt x="1258303" y="458228"/>
                </a:lnTo>
                <a:lnTo>
                  <a:pt x="125830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115618" y="4306176"/>
            <a:ext cx="300990" cy="458470"/>
          </a:xfrm>
          <a:custGeom>
            <a:avLst/>
            <a:gdLst/>
            <a:ahLst/>
            <a:cxnLst/>
            <a:rect l="l" t="t" r="r" b="b"/>
            <a:pathLst>
              <a:path w="300990" h="458470">
                <a:moveTo>
                  <a:pt x="0" y="458228"/>
                </a:moveTo>
                <a:lnTo>
                  <a:pt x="300532" y="458228"/>
                </a:lnTo>
                <a:lnTo>
                  <a:pt x="300532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416177" y="4306176"/>
            <a:ext cx="1878330" cy="458470"/>
          </a:xfrm>
          <a:custGeom>
            <a:avLst/>
            <a:gdLst/>
            <a:ahLst/>
            <a:cxnLst/>
            <a:rect l="l" t="t" r="r" b="b"/>
            <a:pathLst>
              <a:path w="1878329" h="458470">
                <a:moveTo>
                  <a:pt x="0" y="458228"/>
                </a:moveTo>
                <a:lnTo>
                  <a:pt x="1878330" y="458228"/>
                </a:lnTo>
                <a:lnTo>
                  <a:pt x="1878330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294379" y="4306176"/>
            <a:ext cx="1352550" cy="458470"/>
          </a:xfrm>
          <a:custGeom>
            <a:avLst/>
            <a:gdLst/>
            <a:ahLst/>
            <a:cxnLst/>
            <a:rect l="l" t="t" r="r" b="b"/>
            <a:pathLst>
              <a:path w="1352550" h="458470">
                <a:moveTo>
                  <a:pt x="0" y="458228"/>
                </a:moveTo>
                <a:lnTo>
                  <a:pt x="1352423" y="458228"/>
                </a:lnTo>
                <a:lnTo>
                  <a:pt x="135242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646803" y="4306176"/>
            <a:ext cx="3028950" cy="458470"/>
          </a:xfrm>
          <a:custGeom>
            <a:avLst/>
            <a:gdLst/>
            <a:ahLst/>
            <a:cxnLst/>
            <a:rect l="l" t="t" r="r" b="b"/>
            <a:pathLst>
              <a:path w="3028950" h="458470">
                <a:moveTo>
                  <a:pt x="0" y="458228"/>
                </a:moveTo>
                <a:lnTo>
                  <a:pt x="3028569" y="458228"/>
                </a:lnTo>
                <a:lnTo>
                  <a:pt x="3028569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675371" y="4306176"/>
            <a:ext cx="1258570" cy="458470"/>
          </a:xfrm>
          <a:custGeom>
            <a:avLst/>
            <a:gdLst/>
            <a:ahLst/>
            <a:cxnLst/>
            <a:rect l="l" t="t" r="r" b="b"/>
            <a:pathLst>
              <a:path w="1258570" h="458470">
                <a:moveTo>
                  <a:pt x="0" y="458228"/>
                </a:moveTo>
                <a:lnTo>
                  <a:pt x="1258303" y="458228"/>
                </a:lnTo>
                <a:lnTo>
                  <a:pt x="125830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115618" y="4764392"/>
            <a:ext cx="300990" cy="458470"/>
          </a:xfrm>
          <a:custGeom>
            <a:avLst/>
            <a:gdLst/>
            <a:ahLst/>
            <a:cxnLst/>
            <a:rect l="l" t="t" r="r" b="b"/>
            <a:pathLst>
              <a:path w="300990" h="458470">
                <a:moveTo>
                  <a:pt x="0" y="458228"/>
                </a:moveTo>
                <a:lnTo>
                  <a:pt x="300532" y="458228"/>
                </a:lnTo>
                <a:lnTo>
                  <a:pt x="300532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416177" y="4764392"/>
            <a:ext cx="1878330" cy="458470"/>
          </a:xfrm>
          <a:custGeom>
            <a:avLst/>
            <a:gdLst/>
            <a:ahLst/>
            <a:cxnLst/>
            <a:rect l="l" t="t" r="r" b="b"/>
            <a:pathLst>
              <a:path w="1878329" h="458470">
                <a:moveTo>
                  <a:pt x="0" y="458228"/>
                </a:moveTo>
                <a:lnTo>
                  <a:pt x="1878330" y="458228"/>
                </a:lnTo>
                <a:lnTo>
                  <a:pt x="1878330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294379" y="4764392"/>
            <a:ext cx="1352550" cy="458470"/>
          </a:xfrm>
          <a:custGeom>
            <a:avLst/>
            <a:gdLst/>
            <a:ahLst/>
            <a:cxnLst/>
            <a:rect l="l" t="t" r="r" b="b"/>
            <a:pathLst>
              <a:path w="1352550" h="458470">
                <a:moveTo>
                  <a:pt x="0" y="458228"/>
                </a:moveTo>
                <a:lnTo>
                  <a:pt x="1352423" y="458228"/>
                </a:lnTo>
                <a:lnTo>
                  <a:pt x="135242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646803" y="4764392"/>
            <a:ext cx="3028950" cy="458470"/>
          </a:xfrm>
          <a:custGeom>
            <a:avLst/>
            <a:gdLst/>
            <a:ahLst/>
            <a:cxnLst/>
            <a:rect l="l" t="t" r="r" b="b"/>
            <a:pathLst>
              <a:path w="3028950" h="458470">
                <a:moveTo>
                  <a:pt x="0" y="458228"/>
                </a:moveTo>
                <a:lnTo>
                  <a:pt x="3028569" y="458228"/>
                </a:lnTo>
                <a:lnTo>
                  <a:pt x="3028569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675371" y="4764392"/>
            <a:ext cx="1258570" cy="458470"/>
          </a:xfrm>
          <a:custGeom>
            <a:avLst/>
            <a:gdLst/>
            <a:ahLst/>
            <a:cxnLst/>
            <a:rect l="l" t="t" r="r" b="b"/>
            <a:pathLst>
              <a:path w="1258570" h="458470">
                <a:moveTo>
                  <a:pt x="0" y="458228"/>
                </a:moveTo>
                <a:lnTo>
                  <a:pt x="1258303" y="458228"/>
                </a:lnTo>
                <a:lnTo>
                  <a:pt x="125830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115618" y="5222659"/>
            <a:ext cx="300990" cy="458470"/>
          </a:xfrm>
          <a:custGeom>
            <a:avLst/>
            <a:gdLst/>
            <a:ahLst/>
            <a:cxnLst/>
            <a:rect l="l" t="t" r="r" b="b"/>
            <a:pathLst>
              <a:path w="300990" h="458470">
                <a:moveTo>
                  <a:pt x="0" y="458228"/>
                </a:moveTo>
                <a:lnTo>
                  <a:pt x="300532" y="458228"/>
                </a:lnTo>
                <a:lnTo>
                  <a:pt x="300532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416177" y="5222659"/>
            <a:ext cx="1878330" cy="458470"/>
          </a:xfrm>
          <a:custGeom>
            <a:avLst/>
            <a:gdLst/>
            <a:ahLst/>
            <a:cxnLst/>
            <a:rect l="l" t="t" r="r" b="b"/>
            <a:pathLst>
              <a:path w="1878329" h="458470">
                <a:moveTo>
                  <a:pt x="0" y="458228"/>
                </a:moveTo>
                <a:lnTo>
                  <a:pt x="1878330" y="458228"/>
                </a:lnTo>
                <a:lnTo>
                  <a:pt x="1878330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294379" y="5222659"/>
            <a:ext cx="1352550" cy="458470"/>
          </a:xfrm>
          <a:custGeom>
            <a:avLst/>
            <a:gdLst/>
            <a:ahLst/>
            <a:cxnLst/>
            <a:rect l="l" t="t" r="r" b="b"/>
            <a:pathLst>
              <a:path w="1352550" h="458470">
                <a:moveTo>
                  <a:pt x="0" y="458228"/>
                </a:moveTo>
                <a:lnTo>
                  <a:pt x="1352423" y="458228"/>
                </a:lnTo>
                <a:lnTo>
                  <a:pt x="135242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646803" y="5222659"/>
            <a:ext cx="3028950" cy="458470"/>
          </a:xfrm>
          <a:custGeom>
            <a:avLst/>
            <a:gdLst/>
            <a:ahLst/>
            <a:cxnLst/>
            <a:rect l="l" t="t" r="r" b="b"/>
            <a:pathLst>
              <a:path w="3028950" h="458470">
                <a:moveTo>
                  <a:pt x="0" y="458228"/>
                </a:moveTo>
                <a:lnTo>
                  <a:pt x="3028569" y="458228"/>
                </a:lnTo>
                <a:lnTo>
                  <a:pt x="3028569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7675371" y="5222659"/>
            <a:ext cx="1258570" cy="458470"/>
          </a:xfrm>
          <a:custGeom>
            <a:avLst/>
            <a:gdLst/>
            <a:ahLst/>
            <a:cxnLst/>
            <a:rect l="l" t="t" r="r" b="b"/>
            <a:pathLst>
              <a:path w="1258570" h="458470">
                <a:moveTo>
                  <a:pt x="0" y="458228"/>
                </a:moveTo>
                <a:lnTo>
                  <a:pt x="1258303" y="458228"/>
                </a:lnTo>
                <a:lnTo>
                  <a:pt x="125830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115618" y="5680887"/>
            <a:ext cx="300990" cy="458470"/>
          </a:xfrm>
          <a:custGeom>
            <a:avLst/>
            <a:gdLst/>
            <a:ahLst/>
            <a:cxnLst/>
            <a:rect l="l" t="t" r="r" b="b"/>
            <a:pathLst>
              <a:path w="300990" h="458470">
                <a:moveTo>
                  <a:pt x="0" y="458228"/>
                </a:moveTo>
                <a:lnTo>
                  <a:pt x="300532" y="458228"/>
                </a:lnTo>
                <a:lnTo>
                  <a:pt x="300532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416177" y="5680887"/>
            <a:ext cx="1878330" cy="458470"/>
          </a:xfrm>
          <a:custGeom>
            <a:avLst/>
            <a:gdLst/>
            <a:ahLst/>
            <a:cxnLst/>
            <a:rect l="l" t="t" r="r" b="b"/>
            <a:pathLst>
              <a:path w="1878329" h="458470">
                <a:moveTo>
                  <a:pt x="0" y="458228"/>
                </a:moveTo>
                <a:lnTo>
                  <a:pt x="1878330" y="458228"/>
                </a:lnTo>
                <a:lnTo>
                  <a:pt x="1878330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294379" y="5680887"/>
            <a:ext cx="1352550" cy="458470"/>
          </a:xfrm>
          <a:custGeom>
            <a:avLst/>
            <a:gdLst/>
            <a:ahLst/>
            <a:cxnLst/>
            <a:rect l="l" t="t" r="r" b="b"/>
            <a:pathLst>
              <a:path w="1352550" h="458470">
                <a:moveTo>
                  <a:pt x="0" y="458228"/>
                </a:moveTo>
                <a:lnTo>
                  <a:pt x="1352423" y="458228"/>
                </a:lnTo>
                <a:lnTo>
                  <a:pt x="135242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646803" y="5680887"/>
            <a:ext cx="3028950" cy="458470"/>
          </a:xfrm>
          <a:custGeom>
            <a:avLst/>
            <a:gdLst/>
            <a:ahLst/>
            <a:cxnLst/>
            <a:rect l="l" t="t" r="r" b="b"/>
            <a:pathLst>
              <a:path w="3028950" h="458470">
                <a:moveTo>
                  <a:pt x="0" y="458228"/>
                </a:moveTo>
                <a:lnTo>
                  <a:pt x="3028569" y="458228"/>
                </a:lnTo>
                <a:lnTo>
                  <a:pt x="3028569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675371" y="5680887"/>
            <a:ext cx="1258570" cy="458470"/>
          </a:xfrm>
          <a:custGeom>
            <a:avLst/>
            <a:gdLst/>
            <a:ahLst/>
            <a:cxnLst/>
            <a:rect l="l" t="t" r="r" b="b"/>
            <a:pathLst>
              <a:path w="1258570" h="458470">
                <a:moveTo>
                  <a:pt x="0" y="458228"/>
                </a:moveTo>
                <a:lnTo>
                  <a:pt x="1258303" y="458228"/>
                </a:lnTo>
                <a:lnTo>
                  <a:pt x="125830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115618" y="6139129"/>
            <a:ext cx="300990" cy="458470"/>
          </a:xfrm>
          <a:custGeom>
            <a:avLst/>
            <a:gdLst/>
            <a:ahLst/>
            <a:cxnLst/>
            <a:rect l="l" t="t" r="r" b="b"/>
            <a:pathLst>
              <a:path w="300990" h="458470">
                <a:moveTo>
                  <a:pt x="0" y="458228"/>
                </a:moveTo>
                <a:lnTo>
                  <a:pt x="300532" y="458228"/>
                </a:lnTo>
                <a:lnTo>
                  <a:pt x="300532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416177" y="6139129"/>
            <a:ext cx="1878330" cy="458470"/>
          </a:xfrm>
          <a:custGeom>
            <a:avLst/>
            <a:gdLst/>
            <a:ahLst/>
            <a:cxnLst/>
            <a:rect l="l" t="t" r="r" b="b"/>
            <a:pathLst>
              <a:path w="1878329" h="458470">
                <a:moveTo>
                  <a:pt x="0" y="458228"/>
                </a:moveTo>
                <a:lnTo>
                  <a:pt x="1878330" y="458228"/>
                </a:lnTo>
                <a:lnTo>
                  <a:pt x="1878330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294379" y="6139129"/>
            <a:ext cx="1352550" cy="458470"/>
          </a:xfrm>
          <a:custGeom>
            <a:avLst/>
            <a:gdLst/>
            <a:ahLst/>
            <a:cxnLst/>
            <a:rect l="l" t="t" r="r" b="b"/>
            <a:pathLst>
              <a:path w="1352550" h="458470">
                <a:moveTo>
                  <a:pt x="0" y="458228"/>
                </a:moveTo>
                <a:lnTo>
                  <a:pt x="1352423" y="458228"/>
                </a:lnTo>
                <a:lnTo>
                  <a:pt x="135242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4646803" y="6139129"/>
            <a:ext cx="3028950" cy="458470"/>
          </a:xfrm>
          <a:custGeom>
            <a:avLst/>
            <a:gdLst/>
            <a:ahLst/>
            <a:cxnLst/>
            <a:rect l="l" t="t" r="r" b="b"/>
            <a:pathLst>
              <a:path w="3028950" h="458470">
                <a:moveTo>
                  <a:pt x="0" y="458228"/>
                </a:moveTo>
                <a:lnTo>
                  <a:pt x="3028569" y="458228"/>
                </a:lnTo>
                <a:lnTo>
                  <a:pt x="3028569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7675371" y="6139129"/>
            <a:ext cx="1258570" cy="458470"/>
          </a:xfrm>
          <a:custGeom>
            <a:avLst/>
            <a:gdLst/>
            <a:ahLst/>
            <a:cxnLst/>
            <a:rect l="l" t="t" r="r" b="b"/>
            <a:pathLst>
              <a:path w="1258570" h="458470">
                <a:moveTo>
                  <a:pt x="0" y="458228"/>
                </a:moveTo>
                <a:lnTo>
                  <a:pt x="1258303" y="458228"/>
                </a:lnTo>
                <a:lnTo>
                  <a:pt x="1258303" y="0"/>
                </a:lnTo>
                <a:lnTo>
                  <a:pt x="0" y="0"/>
                </a:lnTo>
                <a:lnTo>
                  <a:pt x="0" y="458228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416177" y="1550416"/>
            <a:ext cx="0" cy="5053330"/>
          </a:xfrm>
          <a:custGeom>
            <a:avLst/>
            <a:gdLst/>
            <a:ahLst/>
            <a:cxnLst/>
            <a:rect l="l" t="t" r="r" b="b"/>
            <a:pathLst>
              <a:path h="5053330">
                <a:moveTo>
                  <a:pt x="0" y="0"/>
                </a:moveTo>
                <a:lnTo>
                  <a:pt x="0" y="5053291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294379" y="1550416"/>
            <a:ext cx="0" cy="5053330"/>
          </a:xfrm>
          <a:custGeom>
            <a:avLst/>
            <a:gdLst/>
            <a:ahLst/>
            <a:cxnLst/>
            <a:rect l="l" t="t" r="r" b="b"/>
            <a:pathLst>
              <a:path h="5053330">
                <a:moveTo>
                  <a:pt x="0" y="0"/>
                </a:moveTo>
                <a:lnTo>
                  <a:pt x="0" y="5053291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646803" y="1550416"/>
            <a:ext cx="0" cy="5053330"/>
          </a:xfrm>
          <a:custGeom>
            <a:avLst/>
            <a:gdLst/>
            <a:ahLst/>
            <a:cxnLst/>
            <a:rect l="l" t="t" r="r" b="b"/>
            <a:pathLst>
              <a:path h="5053330">
                <a:moveTo>
                  <a:pt x="0" y="0"/>
                </a:moveTo>
                <a:lnTo>
                  <a:pt x="0" y="5053291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7675371" y="1550416"/>
            <a:ext cx="0" cy="5053330"/>
          </a:xfrm>
          <a:custGeom>
            <a:avLst/>
            <a:gdLst/>
            <a:ahLst/>
            <a:cxnLst/>
            <a:rect l="l" t="t" r="r" b="b"/>
            <a:pathLst>
              <a:path h="5053330">
                <a:moveTo>
                  <a:pt x="0" y="0"/>
                </a:moveTo>
                <a:lnTo>
                  <a:pt x="0" y="5053291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109268" y="2014982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109268" y="2473198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109268" y="2931541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109268" y="3389757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109268" y="3847972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109268" y="4306189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109268" y="4764404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109268" y="5222621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109268" y="5680887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109268" y="6139116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115618" y="1550416"/>
            <a:ext cx="0" cy="5053330"/>
          </a:xfrm>
          <a:custGeom>
            <a:avLst/>
            <a:gdLst/>
            <a:ahLst/>
            <a:cxnLst/>
            <a:rect l="l" t="t" r="r" b="b"/>
            <a:pathLst>
              <a:path h="5053330">
                <a:moveTo>
                  <a:pt x="0" y="0"/>
                </a:moveTo>
                <a:lnTo>
                  <a:pt x="0" y="5053291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8933688" y="1550416"/>
            <a:ext cx="0" cy="5053330"/>
          </a:xfrm>
          <a:custGeom>
            <a:avLst/>
            <a:gdLst/>
            <a:ahLst/>
            <a:cxnLst/>
            <a:rect l="l" t="t" r="r" b="b"/>
            <a:pathLst>
              <a:path h="5053330">
                <a:moveTo>
                  <a:pt x="0" y="0"/>
                </a:moveTo>
                <a:lnTo>
                  <a:pt x="0" y="5053291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109268" y="1556766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1109268" y="6597357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 txBox="1"/>
          <p:nvPr/>
        </p:nvSpPr>
        <p:spPr>
          <a:xfrm>
            <a:off x="1154074" y="1702101"/>
            <a:ext cx="224790" cy="544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№</a:t>
            </a:r>
            <a:endParaRPr sz="1400">
              <a:latin typeface="Arial"/>
              <a:cs typeface="Arial"/>
            </a:endParaRPr>
          </a:p>
          <a:p>
            <a:pPr marL="60960">
              <a:lnSpc>
                <a:spcPct val="100000"/>
              </a:lnSpc>
              <a:spcBef>
                <a:spcPts val="1000"/>
              </a:spcBef>
            </a:pPr>
            <a:r>
              <a:rPr sz="1400" dirty="0">
                <a:latin typeface="Arial"/>
                <a:cs typeface="Arial"/>
              </a:rPr>
              <a:t>1</a:t>
            </a:r>
            <a:endParaRPr sz="1400">
              <a:latin typeface="Arial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1713738" y="1702101"/>
            <a:ext cx="1283970" cy="544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8580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О</a:t>
            </a:r>
            <a:r>
              <a:rPr sz="1400" b="1" spc="-10" dirty="0">
                <a:latin typeface="Arial"/>
                <a:cs typeface="Arial"/>
              </a:rPr>
              <a:t>р</a:t>
            </a:r>
            <a:r>
              <a:rPr sz="1400" b="1" dirty="0">
                <a:latin typeface="Arial"/>
                <a:cs typeface="Arial"/>
              </a:rPr>
              <a:t>гани</a:t>
            </a:r>
            <a:r>
              <a:rPr sz="1400" b="1" spc="-30" dirty="0">
                <a:latin typeface="Arial"/>
                <a:cs typeface="Arial"/>
              </a:rPr>
              <a:t>з</a:t>
            </a:r>
            <a:r>
              <a:rPr sz="1400" b="1" dirty="0">
                <a:latin typeface="Arial"/>
                <a:cs typeface="Arial"/>
              </a:rPr>
              <a:t>ация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sz="1400" dirty="0">
                <a:latin typeface="Arial"/>
                <a:cs typeface="Arial"/>
              </a:rPr>
              <a:t>ООО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К </a:t>
            </a:r>
            <a:r>
              <a:rPr sz="1400" spc="5" dirty="0">
                <a:latin typeface="Arial"/>
                <a:cs typeface="Arial"/>
              </a:rPr>
              <a:t>"</a:t>
            </a:r>
            <a:r>
              <a:rPr sz="1400" dirty="0">
                <a:latin typeface="Arial"/>
                <a:cs typeface="Arial"/>
              </a:rPr>
              <a:t>РИО"</a:t>
            </a:r>
            <a:endParaRPr sz="1400">
              <a:latin typeface="Arial"/>
              <a:cs typeface="Aria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3400805" y="1595668"/>
            <a:ext cx="1141095" cy="4531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125" marR="102235" indent="-3175" algn="ctr">
              <a:lnSpc>
                <a:spcPct val="106100"/>
              </a:lnSpc>
            </a:pPr>
            <a:r>
              <a:rPr sz="1400" b="1" dirty="0">
                <a:latin typeface="Arial"/>
                <a:cs typeface="Arial"/>
              </a:rPr>
              <a:t>№</a:t>
            </a:r>
            <a:r>
              <a:rPr sz="1400" b="1" spc="-1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и</a:t>
            </a:r>
            <a:r>
              <a:rPr sz="1400" b="1" spc="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да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а д</a:t>
            </a:r>
            <a:r>
              <a:rPr sz="1400" b="1" spc="-10" dirty="0">
                <a:latin typeface="Arial"/>
                <a:cs typeface="Arial"/>
              </a:rPr>
              <a:t>о</a:t>
            </a:r>
            <a:r>
              <a:rPr sz="1400" b="1" spc="-25" dirty="0">
                <a:latin typeface="Arial"/>
                <a:cs typeface="Arial"/>
              </a:rPr>
              <a:t>г</a:t>
            </a:r>
            <a:r>
              <a:rPr sz="1400" b="1" spc="-10" dirty="0">
                <a:latin typeface="Arial"/>
                <a:cs typeface="Arial"/>
              </a:rPr>
              <a:t>о</a:t>
            </a:r>
            <a:r>
              <a:rPr sz="1400" b="1" spc="-25" dirty="0">
                <a:latin typeface="Arial"/>
                <a:cs typeface="Arial"/>
              </a:rPr>
              <a:t>в</a:t>
            </a:r>
            <a:r>
              <a:rPr sz="1400" b="1" spc="-10" dirty="0">
                <a:latin typeface="Arial"/>
                <a:cs typeface="Arial"/>
              </a:rPr>
              <a:t>ор</a:t>
            </a:r>
            <a:r>
              <a:rPr sz="1400" b="1" dirty="0">
                <a:latin typeface="Arial"/>
                <a:cs typeface="Arial"/>
              </a:rPr>
              <a:t>а </a:t>
            </a:r>
            <a:r>
              <a:rPr sz="1400" spc="-5" dirty="0">
                <a:latin typeface="Arial"/>
                <a:cs typeface="Arial"/>
              </a:rPr>
              <a:t>08</a:t>
            </a:r>
            <a:r>
              <a:rPr sz="1400" dirty="0">
                <a:latin typeface="Arial"/>
                <a:cs typeface="Arial"/>
              </a:rPr>
              <a:t>-08/24 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08.08.24 24/10</a:t>
            </a:r>
            <a:endParaRPr sz="14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</a:pP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26.04.24</a:t>
            </a:r>
            <a:endParaRPr sz="1400">
              <a:latin typeface="Arial"/>
              <a:cs typeface="Arial"/>
            </a:endParaRPr>
          </a:p>
          <a:p>
            <a:pPr marL="111760" marR="102235" indent="185420">
              <a:lnSpc>
                <a:spcPct val="100000"/>
              </a:lnSpc>
              <a:spcBef>
                <a:spcPts val="250"/>
              </a:spcBef>
            </a:pPr>
            <a:r>
              <a:rPr sz="1400" dirty="0">
                <a:latin typeface="Arial"/>
                <a:cs typeface="Arial"/>
              </a:rPr>
              <a:t>207/24 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04.04.24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45"/>
              </a:spcBef>
            </a:pPr>
            <a:r>
              <a:rPr sz="1400" dirty="0">
                <a:latin typeface="Arial"/>
                <a:cs typeface="Arial"/>
              </a:rPr>
              <a:t>206/24</a:t>
            </a:r>
            <a:endParaRPr sz="1400">
              <a:latin typeface="Arial"/>
              <a:cs typeface="Arial"/>
            </a:endParaRPr>
          </a:p>
          <a:p>
            <a:pPr marL="1905" algn="ctr">
              <a:lnSpc>
                <a:spcPct val="100000"/>
              </a:lnSpc>
            </a:pP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15.07.24</a:t>
            </a:r>
            <a:endParaRPr sz="1400">
              <a:latin typeface="Arial"/>
              <a:cs typeface="Arial"/>
            </a:endParaRPr>
          </a:p>
          <a:p>
            <a:pPr marL="111760" marR="102235" indent="185420">
              <a:lnSpc>
                <a:spcPct val="100000"/>
              </a:lnSpc>
              <a:spcBef>
                <a:spcPts val="250"/>
              </a:spcBef>
            </a:pPr>
            <a:r>
              <a:rPr sz="1400" dirty="0">
                <a:latin typeface="Arial"/>
                <a:cs typeface="Arial"/>
              </a:rPr>
              <a:t>247/24 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05.08.24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50"/>
              </a:spcBef>
            </a:pPr>
            <a:r>
              <a:rPr sz="1400" spc="-5" dirty="0">
                <a:latin typeface="Arial"/>
                <a:cs typeface="Arial"/>
              </a:rPr>
              <a:t>22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18.07.2</a:t>
            </a:r>
            <a:r>
              <a:rPr sz="1400" spc="-15" dirty="0">
                <a:latin typeface="Arial"/>
                <a:cs typeface="Arial"/>
              </a:rPr>
              <a:t>0</a:t>
            </a:r>
            <a:r>
              <a:rPr sz="1400" dirty="0">
                <a:latin typeface="Arial"/>
                <a:cs typeface="Arial"/>
              </a:rPr>
              <a:t>24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50"/>
              </a:spcBef>
            </a:pPr>
            <a:r>
              <a:rPr sz="1400" dirty="0">
                <a:latin typeface="Arial"/>
                <a:cs typeface="Arial"/>
              </a:rPr>
              <a:t>41/24</a:t>
            </a:r>
            <a:endParaRPr sz="14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</a:pP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22.07.24</a:t>
            </a:r>
            <a:endParaRPr sz="1400">
              <a:latin typeface="Arial"/>
              <a:cs typeface="Arial"/>
            </a:endParaRPr>
          </a:p>
          <a:p>
            <a:pPr marL="111760" marR="101600" indent="-3810" algn="ctr">
              <a:lnSpc>
                <a:spcPct val="107400"/>
              </a:lnSpc>
              <a:spcBef>
                <a:spcPts val="120"/>
              </a:spcBef>
            </a:pPr>
            <a:r>
              <a:rPr sz="1400" spc="-10" dirty="0">
                <a:latin typeface="Arial"/>
                <a:cs typeface="Arial"/>
              </a:rPr>
              <a:t>Я</a:t>
            </a:r>
            <a:r>
              <a:rPr sz="1400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-</a:t>
            </a:r>
            <a:r>
              <a:rPr sz="1400" spc="-5" dirty="0">
                <a:latin typeface="Arial"/>
                <a:cs typeface="Arial"/>
              </a:rPr>
              <a:t>01439 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15.04.24 24/12</a:t>
            </a:r>
            <a:endParaRPr sz="14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</a:pP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06.06.24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4644390" y="1702101"/>
            <a:ext cx="2927985" cy="23787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975994">
              <a:lnSpc>
                <a:spcPct val="100000"/>
              </a:lnSpc>
            </a:pPr>
            <a:r>
              <a:rPr sz="1400" b="1" spc="-10" dirty="0">
                <a:latin typeface="Arial"/>
                <a:cs typeface="Arial"/>
              </a:rPr>
              <a:t>В</a:t>
            </a:r>
            <a:r>
              <a:rPr sz="1400" b="1" dirty="0">
                <a:latin typeface="Arial"/>
                <a:cs typeface="Arial"/>
              </a:rPr>
              <a:t>и</a:t>
            </a:r>
            <a:r>
              <a:rPr sz="1400" b="1" spc="-10" dirty="0">
                <a:latin typeface="Arial"/>
                <a:cs typeface="Arial"/>
              </a:rPr>
              <a:t>д</a:t>
            </a:r>
            <a:r>
              <a:rPr sz="1400" b="1" dirty="0">
                <a:latin typeface="Arial"/>
                <a:cs typeface="Arial"/>
              </a:rPr>
              <a:t>ы</a:t>
            </a:r>
            <a:r>
              <a:rPr sz="1400" b="1" spc="-10" dirty="0">
                <a:latin typeface="Arial"/>
                <a:cs typeface="Arial"/>
              </a:rPr>
              <a:t> р</a:t>
            </a:r>
            <a:r>
              <a:rPr sz="1400" b="1" dirty="0">
                <a:latin typeface="Arial"/>
                <a:cs typeface="Arial"/>
              </a:rPr>
              <a:t>а</a:t>
            </a:r>
            <a:r>
              <a:rPr sz="1400" b="1" spc="-10" dirty="0">
                <a:latin typeface="Arial"/>
                <a:cs typeface="Arial"/>
              </a:rPr>
              <a:t>б</a:t>
            </a:r>
            <a:r>
              <a:rPr sz="1400" b="1" spc="-45" dirty="0">
                <a:latin typeface="Arial"/>
                <a:cs typeface="Arial"/>
              </a:rPr>
              <a:t>о</a:t>
            </a:r>
            <a:r>
              <a:rPr sz="1400" b="1" dirty="0">
                <a:latin typeface="Arial"/>
                <a:cs typeface="Arial"/>
              </a:rPr>
              <a:t>т</a:t>
            </a:r>
            <a:endParaRPr sz="1400">
              <a:latin typeface="Arial"/>
              <a:cs typeface="Arial"/>
            </a:endParaRPr>
          </a:p>
          <a:p>
            <a:pPr marL="12700" marR="268605">
              <a:lnSpc>
                <a:spcPct val="100000"/>
              </a:lnSpc>
              <a:spcBef>
                <a:spcPts val="1000"/>
              </a:spcBef>
            </a:pPr>
            <a:r>
              <a:rPr sz="1400" spc="-65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онтные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раб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ты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spc="-7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ит</a:t>
            </a:r>
            <a:r>
              <a:rPr sz="1400" dirty="0">
                <a:latin typeface="Arial"/>
                <a:cs typeface="Arial"/>
              </a:rPr>
              <a:t>ор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3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аф</a:t>
            </a:r>
            <a:r>
              <a:rPr sz="1400" spc="-45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дры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0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Д</a:t>
            </a:r>
            <a:endParaRPr sz="1400">
              <a:latin typeface="Arial"/>
              <a:cs typeface="Arial"/>
            </a:endParaRPr>
          </a:p>
          <a:p>
            <a:pPr marL="12700" marR="1002030">
              <a:lnSpc>
                <a:spcPct val="100000"/>
              </a:lnSpc>
              <a:spcBef>
                <a:spcPts val="250"/>
              </a:spcBef>
            </a:pP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аг</a:t>
            </a:r>
            <a:r>
              <a:rPr sz="1400" spc="5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ост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3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30" dirty="0">
                <a:latin typeface="Arial"/>
                <a:cs typeface="Arial"/>
              </a:rPr>
              <a:t> у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анов</a:t>
            </a:r>
            <a:r>
              <a:rPr sz="1400" spc="-1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5" dirty="0">
                <a:latin typeface="Arial"/>
                <a:cs typeface="Arial"/>
              </a:rPr>
              <a:t>"</a:t>
            </a:r>
            <a:r>
              <a:rPr sz="1400" dirty="0">
                <a:latin typeface="Arial"/>
                <a:cs typeface="Arial"/>
              </a:rPr>
              <a:t>П</a:t>
            </a:r>
            <a:r>
              <a:rPr sz="1400" spc="-55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тро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spc="-30" dirty="0">
                <a:latin typeface="Arial"/>
                <a:cs typeface="Arial"/>
              </a:rPr>
              <a:t>х</a:t>
            </a:r>
            <a:r>
              <a:rPr sz="1400" dirty="0">
                <a:latin typeface="Arial"/>
                <a:cs typeface="Arial"/>
              </a:rPr>
              <a:t>ан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"</a:t>
            </a:r>
            <a:endParaRPr sz="1400">
              <a:latin typeface="Arial"/>
              <a:cs typeface="Arial"/>
            </a:endParaRPr>
          </a:p>
          <a:p>
            <a:pPr marL="12700" marR="723900">
              <a:lnSpc>
                <a:spcPct val="104900"/>
              </a:lnSpc>
              <a:spcBef>
                <a:spcPts val="165"/>
              </a:spcBef>
            </a:pPr>
            <a:r>
              <a:rPr sz="1400" spc="5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он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аж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ы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р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че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 о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щ</a:t>
            </a:r>
            <a:r>
              <a:rPr sz="1400" dirty="0">
                <a:latin typeface="Arial"/>
                <a:cs typeface="Arial"/>
              </a:rPr>
              <a:t>ен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я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-10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АК </a:t>
            </a:r>
            <a:r>
              <a:rPr sz="1400" spc="5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он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аж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ы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р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че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 о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щ</a:t>
            </a:r>
            <a:r>
              <a:rPr sz="1400" dirty="0">
                <a:latin typeface="Arial"/>
                <a:cs typeface="Arial"/>
              </a:rPr>
              <a:t>ен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я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-55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ЛК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sz="1400" spc="-65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онт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ы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ент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я</a:t>
            </a:r>
            <a:r>
              <a:rPr sz="1400" dirty="0">
                <a:latin typeface="Arial"/>
                <a:cs typeface="Arial"/>
              </a:rPr>
              <a:t>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и в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-10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АК</a:t>
            </a:r>
            <a:endParaRPr sz="1400">
              <a:latin typeface="Arial"/>
              <a:cs typeface="Aria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7773161" y="1702101"/>
            <a:ext cx="1164590" cy="544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10" dirty="0">
                <a:latin typeface="Arial"/>
                <a:cs typeface="Arial"/>
              </a:rPr>
              <a:t>С</a:t>
            </a:r>
            <a:r>
              <a:rPr sz="1400" b="1" spc="-75" dirty="0">
                <a:latin typeface="Arial"/>
                <a:cs typeface="Arial"/>
              </a:rPr>
              <a:t>у</a:t>
            </a:r>
            <a:r>
              <a:rPr sz="1400" b="1" dirty="0">
                <a:latin typeface="Arial"/>
                <a:cs typeface="Arial"/>
              </a:rPr>
              <a:t>м</a:t>
            </a:r>
            <a:r>
              <a:rPr sz="1400" b="1" spc="-20" dirty="0">
                <a:latin typeface="Arial"/>
                <a:cs typeface="Arial"/>
              </a:rPr>
              <a:t>м</a:t>
            </a:r>
            <a:r>
              <a:rPr sz="1400" b="1" dirty="0">
                <a:latin typeface="Arial"/>
                <a:cs typeface="Arial"/>
              </a:rPr>
              <a:t>а,</a:t>
            </a:r>
            <a:r>
              <a:rPr sz="1400" b="1" spc="30" dirty="0">
                <a:latin typeface="Arial"/>
                <a:cs typeface="Arial"/>
              </a:rPr>
              <a:t> </a:t>
            </a:r>
            <a:r>
              <a:rPr sz="1400" b="1" spc="-35" dirty="0">
                <a:latin typeface="Arial"/>
                <a:cs typeface="Arial"/>
              </a:rPr>
              <a:t>р</a:t>
            </a:r>
            <a:r>
              <a:rPr sz="1400" b="1" spc="-55" dirty="0">
                <a:latin typeface="Arial"/>
                <a:cs typeface="Arial"/>
              </a:rPr>
              <a:t>у</a:t>
            </a:r>
            <a:r>
              <a:rPr sz="1400" b="1" spc="-10" dirty="0">
                <a:latin typeface="Arial"/>
                <a:cs typeface="Arial"/>
              </a:rPr>
              <a:t>б</a:t>
            </a:r>
            <a:r>
              <a:rPr sz="1400" b="1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113664">
              <a:lnSpc>
                <a:spcPct val="100000"/>
              </a:lnSpc>
              <a:spcBef>
                <a:spcPts val="1000"/>
              </a:spcBef>
            </a:pPr>
            <a:r>
              <a:rPr sz="1400" b="1" dirty="0">
                <a:latin typeface="Arial"/>
                <a:cs typeface="Arial"/>
              </a:rPr>
              <a:t>7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323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691,80</a:t>
            </a:r>
            <a:endParaRPr sz="1400">
              <a:latin typeface="Arial"/>
              <a:cs typeface="Arial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1202842" y="2501559"/>
            <a:ext cx="201168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05435" algn="l"/>
              </a:tabLst>
            </a:pPr>
            <a:r>
              <a:rPr sz="1400" dirty="0">
                <a:latin typeface="Arial"/>
                <a:cs typeface="Arial"/>
              </a:rPr>
              <a:t>2	ООО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"Э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еосПро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"</a:t>
            </a:r>
            <a:endParaRPr sz="1400">
              <a:latin typeface="Arial"/>
              <a:cs typeface="Aria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8022463" y="2501559"/>
            <a:ext cx="915669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latin typeface="Arial"/>
                <a:cs typeface="Arial"/>
              </a:rPr>
              <a:t>15</a:t>
            </a:r>
            <a:r>
              <a:rPr sz="1400" b="1" dirty="0">
                <a:latin typeface="Arial"/>
                <a:cs typeface="Arial"/>
              </a:rPr>
              <a:t>0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000,00</a:t>
            </a:r>
            <a:endParaRPr sz="1400">
              <a:latin typeface="Arial"/>
              <a:cs typeface="Aria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1202842" y="2960029"/>
            <a:ext cx="12509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latin typeface="Arial"/>
                <a:cs typeface="Arial"/>
              </a:rPr>
              <a:t>3</a:t>
            </a:r>
            <a:endParaRPr sz="1400">
              <a:latin typeface="Arial"/>
              <a:cs typeface="Aria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1792985" y="2960029"/>
            <a:ext cx="112522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latin typeface="Arial"/>
                <a:cs typeface="Arial"/>
              </a:rPr>
              <a:t>ООО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"Ф</a:t>
            </a:r>
            <a:r>
              <a:rPr sz="1400" spc="-35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он"</a:t>
            </a:r>
            <a:endParaRPr sz="1400">
              <a:latin typeface="Arial"/>
              <a:cs typeface="Aria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8121522" y="2960029"/>
            <a:ext cx="81661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latin typeface="Arial"/>
                <a:cs typeface="Arial"/>
              </a:rPr>
              <a:t>9</a:t>
            </a:r>
            <a:r>
              <a:rPr sz="1400" b="1" dirty="0">
                <a:latin typeface="Arial"/>
                <a:cs typeface="Arial"/>
              </a:rPr>
              <a:t>9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500,00</a:t>
            </a:r>
            <a:endParaRPr sz="1400">
              <a:latin typeface="Arial"/>
              <a:cs typeface="Aria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1202842" y="3418118"/>
            <a:ext cx="12509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latin typeface="Arial"/>
                <a:cs typeface="Arial"/>
              </a:rPr>
              <a:t>4</a:t>
            </a:r>
            <a:endParaRPr sz="1400">
              <a:latin typeface="Arial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1792985" y="3418118"/>
            <a:ext cx="112522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latin typeface="Arial"/>
                <a:cs typeface="Arial"/>
              </a:rPr>
              <a:t>ООО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"Ф</a:t>
            </a:r>
            <a:r>
              <a:rPr sz="1400" spc="-35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он"</a:t>
            </a:r>
            <a:endParaRPr sz="140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8121522" y="3418118"/>
            <a:ext cx="81661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latin typeface="Arial"/>
                <a:cs typeface="Arial"/>
              </a:rPr>
              <a:t>9</a:t>
            </a:r>
            <a:r>
              <a:rPr sz="1400" b="1" dirty="0">
                <a:latin typeface="Arial"/>
                <a:cs typeface="Arial"/>
              </a:rPr>
              <a:t>9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500,00</a:t>
            </a:r>
            <a:endParaRPr sz="140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1202842" y="3876588"/>
            <a:ext cx="12509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latin typeface="Arial"/>
                <a:cs typeface="Arial"/>
              </a:rPr>
              <a:t>5</a:t>
            </a:r>
            <a:endParaRPr sz="14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1792985" y="3876588"/>
            <a:ext cx="112522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latin typeface="Arial"/>
                <a:cs typeface="Arial"/>
              </a:rPr>
              <a:t>ООО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"Ф</a:t>
            </a:r>
            <a:r>
              <a:rPr sz="1400" spc="-35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он"</a:t>
            </a:r>
            <a:endParaRPr sz="14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8121522" y="3876588"/>
            <a:ext cx="81661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latin typeface="Arial"/>
                <a:cs typeface="Arial"/>
              </a:rPr>
              <a:t>7</a:t>
            </a:r>
            <a:r>
              <a:rPr sz="1400" b="1" dirty="0">
                <a:latin typeface="Arial"/>
                <a:cs typeface="Arial"/>
              </a:rPr>
              <a:t>0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000,00</a:t>
            </a:r>
            <a:endParaRPr sz="1400">
              <a:latin typeface="Arial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1202842" y="4334931"/>
            <a:ext cx="12509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latin typeface="Arial"/>
                <a:cs typeface="Arial"/>
              </a:rPr>
              <a:t>6</a:t>
            </a:r>
            <a:endParaRPr sz="1400">
              <a:latin typeface="Arial"/>
              <a:cs typeface="Arial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1838705" y="4334931"/>
            <a:ext cx="103187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latin typeface="Arial"/>
                <a:cs typeface="Arial"/>
              </a:rPr>
              <a:t>ООО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"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"</a:t>
            </a:r>
            <a:endParaRPr sz="1400">
              <a:latin typeface="Arial"/>
              <a:cs typeface="Arial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4644390" y="4334931"/>
            <a:ext cx="270002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00" dirty="0">
                <a:latin typeface="Arial"/>
                <a:cs typeface="Arial"/>
              </a:rPr>
              <a:t>Про</a:t>
            </a:r>
            <a:r>
              <a:rPr sz="1400" spc="-10" dirty="0">
                <a:latin typeface="Arial"/>
                <a:cs typeface="Arial"/>
              </a:rPr>
              <a:t>ф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лакт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ческ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ы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ан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я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з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ерения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</a:t>
            </a:r>
            <a:r>
              <a:rPr sz="1400" spc="-40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У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sz="1400" dirty="0">
                <a:latin typeface="Arial"/>
                <a:cs typeface="Arial"/>
              </a:rPr>
              <a:t>Ис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ы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ан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ИЗ</a:t>
            </a:r>
            <a:endParaRPr sz="1400">
              <a:latin typeface="Arial"/>
              <a:cs typeface="Aria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8121522" y="4334931"/>
            <a:ext cx="81661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latin typeface="Arial"/>
                <a:cs typeface="Arial"/>
              </a:rPr>
              <a:t>9</a:t>
            </a:r>
            <a:r>
              <a:rPr sz="1400" b="1" dirty="0">
                <a:latin typeface="Arial"/>
                <a:cs typeface="Arial"/>
              </a:rPr>
              <a:t>0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154,94</a:t>
            </a:r>
            <a:endParaRPr sz="1400">
              <a:latin typeface="Arial"/>
              <a:cs typeface="Arial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1202842" y="4793401"/>
            <a:ext cx="12509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latin typeface="Arial"/>
                <a:cs typeface="Arial"/>
              </a:rPr>
              <a:t>7</a:t>
            </a:r>
            <a:endParaRPr sz="1400">
              <a:latin typeface="Arial"/>
              <a:cs typeface="Arial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1821942" y="4793401"/>
            <a:ext cx="106553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latin typeface="Arial"/>
                <a:cs typeface="Arial"/>
              </a:rPr>
              <a:t>З</a:t>
            </a:r>
            <a:r>
              <a:rPr sz="1400" spc="-3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"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РЭ</a:t>
            </a:r>
            <a:r>
              <a:rPr sz="1400" spc="-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"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8121522" y="4793401"/>
            <a:ext cx="81661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30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763,90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1202842" y="5251490"/>
            <a:ext cx="203327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83845" algn="l"/>
              </a:tabLst>
            </a:pPr>
            <a:r>
              <a:rPr sz="1400" dirty="0">
                <a:latin typeface="Arial"/>
                <a:cs typeface="Arial"/>
              </a:rPr>
              <a:t>8	Ф</a:t>
            </a:r>
            <a:r>
              <a:rPr sz="1400" spc="-35" dirty="0">
                <a:latin typeface="Arial"/>
                <a:cs typeface="Arial"/>
              </a:rPr>
              <a:t>Б</a:t>
            </a:r>
            <a:r>
              <a:rPr sz="1400" dirty="0">
                <a:latin typeface="Arial"/>
                <a:cs typeface="Arial"/>
              </a:rPr>
              <a:t>У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"</a:t>
            </a:r>
            <a:r>
              <a:rPr sz="1400" spc="-10" dirty="0">
                <a:latin typeface="Arial"/>
                <a:cs typeface="Arial"/>
              </a:rPr>
              <a:t>Я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ск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й</a:t>
            </a:r>
            <a:r>
              <a:rPr sz="1400" spc="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Ц</a:t>
            </a:r>
            <a:r>
              <a:rPr sz="1400" spc="-2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"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4644390" y="5251490"/>
            <a:ext cx="2665730" cy="875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10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ос</a:t>
            </a:r>
            <a:r>
              <a:rPr sz="1400" spc="-7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дарс</a:t>
            </a:r>
            <a:r>
              <a:rPr sz="1400" spc="5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енная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ер</a:t>
            </a:r>
            <a:r>
              <a:rPr sz="1400" spc="3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а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latin typeface="Arial"/>
                <a:cs typeface="Arial"/>
              </a:rPr>
              <a:t>об</a:t>
            </a:r>
            <a:r>
              <a:rPr sz="1400" spc="-10" dirty="0">
                <a:latin typeface="Arial"/>
                <a:cs typeface="Arial"/>
              </a:rPr>
              <a:t>о</a:t>
            </a:r>
            <a:r>
              <a:rPr sz="1400" spc="-15" dirty="0">
                <a:latin typeface="Arial"/>
                <a:cs typeface="Arial"/>
              </a:rPr>
              <a:t>р</a:t>
            </a:r>
            <a:r>
              <a:rPr sz="1400" spc="-7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о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ан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я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250"/>
              </a:spcBef>
            </a:pPr>
            <a:r>
              <a:rPr sz="1400" spc="-65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онт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3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алибров</a:t>
            </a:r>
            <a:r>
              <a:rPr sz="1400" spc="3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spc="-3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анов</a:t>
            </a:r>
            <a:r>
              <a:rPr sz="1400" spc="-1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5" dirty="0">
                <a:latin typeface="Arial"/>
                <a:cs typeface="Arial"/>
              </a:rPr>
              <a:t>"</a:t>
            </a:r>
            <a:r>
              <a:rPr sz="1400" dirty="0">
                <a:latin typeface="Arial"/>
                <a:cs typeface="Arial"/>
              </a:rPr>
              <a:t>П</a:t>
            </a:r>
            <a:r>
              <a:rPr sz="1400" spc="-55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тро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spc="-30" dirty="0">
                <a:latin typeface="Arial"/>
                <a:cs typeface="Arial"/>
              </a:rPr>
              <a:t>х</a:t>
            </a:r>
            <a:r>
              <a:rPr sz="1400" dirty="0">
                <a:latin typeface="Arial"/>
                <a:cs typeface="Arial"/>
              </a:rPr>
              <a:t>ан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"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8022463" y="5251490"/>
            <a:ext cx="915669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188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549,40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1202842" y="5709909"/>
            <a:ext cx="201168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05435" algn="l"/>
              </a:tabLst>
            </a:pPr>
            <a:r>
              <a:rPr sz="1400" dirty="0">
                <a:latin typeface="Arial"/>
                <a:cs typeface="Arial"/>
              </a:rPr>
              <a:t>9	ООО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"Э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еосПро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"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8022463" y="5709909"/>
            <a:ext cx="915669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latin typeface="Arial"/>
                <a:cs typeface="Arial"/>
              </a:rPr>
              <a:t>38</a:t>
            </a:r>
            <a:r>
              <a:rPr sz="1400" b="1" dirty="0">
                <a:latin typeface="Arial"/>
                <a:cs typeface="Arial"/>
              </a:rPr>
              <a:t>4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000,00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2039873" y="6285981"/>
            <a:ext cx="63246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И</a:t>
            </a:r>
            <a:r>
              <a:rPr sz="1400" b="1" spc="-45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О</a:t>
            </a:r>
            <a:r>
              <a:rPr sz="1400" b="1" spc="-30" dirty="0">
                <a:latin typeface="Arial"/>
                <a:cs typeface="Arial"/>
              </a:rPr>
              <a:t>Г</a:t>
            </a:r>
            <a:r>
              <a:rPr sz="1400" b="1" dirty="0">
                <a:latin typeface="Arial"/>
                <a:cs typeface="Arial"/>
              </a:rPr>
              <a:t>О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7874634" y="6285981"/>
            <a:ext cx="106299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8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436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160,04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8" name="Дата 107"/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14602" y="623604"/>
            <a:ext cx="3932554" cy="546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300" spc="-25" dirty="0">
                <a:solidFill>
                  <a:srgbClr val="562213"/>
                </a:solidFill>
                <a:latin typeface="Corbel"/>
                <a:cs typeface="Corbel"/>
              </a:rPr>
              <a:t>Проект</a:t>
            </a:r>
            <a:r>
              <a:rPr sz="4300" spc="10" dirty="0">
                <a:solidFill>
                  <a:srgbClr val="562213"/>
                </a:solidFill>
                <a:latin typeface="Corbel"/>
                <a:cs typeface="Corbel"/>
              </a:rPr>
              <a:t> </a:t>
            </a:r>
            <a:r>
              <a:rPr sz="4300" spc="-25" dirty="0">
                <a:solidFill>
                  <a:srgbClr val="562213"/>
                </a:solidFill>
                <a:latin typeface="Corbel"/>
                <a:cs typeface="Corbel"/>
              </a:rPr>
              <a:t>реше</a:t>
            </a:r>
            <a:r>
              <a:rPr sz="4300" spc="-40" dirty="0">
                <a:solidFill>
                  <a:srgbClr val="562213"/>
                </a:solidFill>
                <a:latin typeface="Corbel"/>
                <a:cs typeface="Corbel"/>
              </a:rPr>
              <a:t>н</a:t>
            </a:r>
            <a:r>
              <a:rPr sz="4300" spc="-25" dirty="0">
                <a:solidFill>
                  <a:srgbClr val="562213"/>
                </a:solidFill>
                <a:latin typeface="Corbel"/>
                <a:cs typeface="Corbel"/>
              </a:rPr>
              <a:t>ия</a:t>
            </a:r>
            <a:endParaRPr sz="4300">
              <a:latin typeface="Corbel"/>
              <a:cs typeface="Corbe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01445" marR="5080" indent="-283210">
              <a:lnSpc>
                <a:spcPct val="100000"/>
              </a:lnSpc>
              <a:buClr>
                <a:srgbClr val="3891A7"/>
              </a:buClr>
              <a:buSzPct val="79166"/>
              <a:buFont typeface="Wingdings 2"/>
              <a:buChar char=""/>
              <a:tabLst>
                <a:tab pos="1402715" algn="l"/>
              </a:tabLst>
            </a:pPr>
            <a:r>
              <a:rPr dirty="0"/>
              <a:t>И</a:t>
            </a:r>
            <a:r>
              <a:rPr spc="-20" dirty="0"/>
              <a:t>т</a:t>
            </a:r>
            <a:r>
              <a:rPr dirty="0"/>
              <a:t>оги</a:t>
            </a:r>
            <a:r>
              <a:rPr spc="-25" dirty="0"/>
              <a:t> </a:t>
            </a:r>
            <a:r>
              <a:rPr dirty="0"/>
              <a:t>р</a:t>
            </a:r>
            <a:r>
              <a:rPr spc="-35" dirty="0"/>
              <a:t>а</a:t>
            </a:r>
            <a:r>
              <a:rPr dirty="0"/>
              <a:t>звития</a:t>
            </a:r>
            <a:r>
              <a:rPr spc="-10" dirty="0"/>
              <a:t> </a:t>
            </a:r>
            <a:r>
              <a:rPr dirty="0"/>
              <a:t>м</a:t>
            </a:r>
            <a:r>
              <a:rPr spc="-50" dirty="0"/>
              <a:t>а</a:t>
            </a:r>
            <a:r>
              <a:rPr spc="-20" dirty="0"/>
              <a:t>т</a:t>
            </a:r>
            <a:r>
              <a:rPr dirty="0"/>
              <a:t>е</a:t>
            </a:r>
            <a:r>
              <a:rPr spc="-10" dirty="0"/>
              <a:t>р</a:t>
            </a:r>
            <a:r>
              <a:rPr dirty="0"/>
              <a:t>иаль</a:t>
            </a:r>
            <a:r>
              <a:rPr spc="-10" dirty="0"/>
              <a:t>н</a:t>
            </a:r>
            <a:r>
              <a:rPr spc="-5" dirty="0"/>
              <a:t>о</a:t>
            </a:r>
            <a:r>
              <a:rPr dirty="0">
                <a:latin typeface="Arial"/>
                <a:cs typeface="Arial"/>
              </a:rPr>
              <a:t>-</a:t>
            </a:r>
            <a:r>
              <a:rPr spc="-20" dirty="0"/>
              <a:t>т</a:t>
            </a:r>
            <a:r>
              <a:rPr spc="-55" dirty="0"/>
              <a:t>е</a:t>
            </a:r>
            <a:r>
              <a:rPr spc="-15" dirty="0"/>
              <a:t>х</a:t>
            </a:r>
            <a:r>
              <a:rPr dirty="0"/>
              <a:t>ни</a:t>
            </a:r>
            <a:r>
              <a:rPr spc="-10" dirty="0"/>
              <a:t>ч</a:t>
            </a:r>
            <a:r>
              <a:rPr dirty="0"/>
              <a:t>ес</a:t>
            </a:r>
            <a:r>
              <a:rPr spc="15" dirty="0"/>
              <a:t>к</a:t>
            </a:r>
            <a:r>
              <a:rPr dirty="0"/>
              <a:t>ой</a:t>
            </a:r>
            <a:r>
              <a:rPr spc="5" dirty="0"/>
              <a:t> </a:t>
            </a:r>
            <a:r>
              <a:rPr spc="-60" dirty="0"/>
              <a:t>б</a:t>
            </a:r>
            <a:r>
              <a:rPr spc="-30" dirty="0"/>
              <a:t>а</a:t>
            </a:r>
            <a:r>
              <a:rPr dirty="0"/>
              <a:t>зы ТИ</a:t>
            </a:r>
            <a:r>
              <a:rPr spc="-10" dirty="0"/>
              <a:t> </a:t>
            </a:r>
            <a:r>
              <a:rPr dirty="0"/>
              <a:t>(</a:t>
            </a:r>
            <a:r>
              <a:rPr spc="5" dirty="0"/>
              <a:t>ф</a:t>
            </a:r>
            <a:r>
              <a:rPr dirty="0"/>
              <a:t>)</a:t>
            </a:r>
            <a:r>
              <a:rPr spc="-15" dirty="0"/>
              <a:t> </a:t>
            </a:r>
            <a:r>
              <a:rPr dirty="0"/>
              <a:t>С</a:t>
            </a:r>
            <a:r>
              <a:rPr spc="-95" dirty="0"/>
              <a:t>В</a:t>
            </a:r>
            <a:r>
              <a:rPr spc="-110" dirty="0"/>
              <a:t>Ф</a:t>
            </a:r>
            <a:r>
              <a:rPr dirty="0"/>
              <a:t>У</a:t>
            </a:r>
            <a:r>
              <a:rPr spc="10" dirty="0"/>
              <a:t> </a:t>
            </a:r>
            <a:r>
              <a:rPr dirty="0"/>
              <a:t>в</a:t>
            </a:r>
            <a:r>
              <a:rPr spc="-10" dirty="0"/>
              <a:t> </a:t>
            </a:r>
            <a:r>
              <a:rPr spc="-290" dirty="0"/>
              <a:t>г</a:t>
            </a:r>
            <a:r>
              <a:rPr dirty="0"/>
              <a:t>.</a:t>
            </a:r>
            <a:r>
              <a:rPr spc="-10" dirty="0"/>
              <a:t> </a:t>
            </a:r>
            <a:r>
              <a:rPr dirty="0"/>
              <a:t>Н</a:t>
            </a:r>
            <a:r>
              <a:rPr spc="-10" dirty="0"/>
              <a:t>е</a:t>
            </a:r>
            <a:r>
              <a:rPr dirty="0"/>
              <a:t>рю</a:t>
            </a:r>
            <a:r>
              <a:rPr spc="-10" dirty="0"/>
              <a:t>н</a:t>
            </a:r>
            <a:r>
              <a:rPr dirty="0"/>
              <a:t>гри</a:t>
            </a:r>
            <a:r>
              <a:rPr spc="10" dirty="0"/>
              <a:t> </a:t>
            </a:r>
            <a:r>
              <a:rPr dirty="0"/>
              <a:t>в 2024</a:t>
            </a:r>
            <a:r>
              <a:rPr spc="10" dirty="0"/>
              <a:t> </a:t>
            </a:r>
            <a:r>
              <a:rPr spc="-290" dirty="0"/>
              <a:t>г</a:t>
            </a:r>
            <a:r>
              <a:rPr dirty="0"/>
              <a:t>.</a:t>
            </a:r>
            <a:r>
              <a:rPr spc="-10" dirty="0"/>
              <a:t> </a:t>
            </a:r>
            <a:r>
              <a:rPr dirty="0"/>
              <a:t>принять</a:t>
            </a:r>
            <a:r>
              <a:rPr spc="5" dirty="0"/>
              <a:t> </a:t>
            </a:r>
            <a:r>
              <a:rPr dirty="0"/>
              <a:t>к с</a:t>
            </a:r>
            <a:r>
              <a:rPr spc="-30" dirty="0"/>
              <a:t>в</a:t>
            </a:r>
            <a:r>
              <a:rPr spc="-55" dirty="0"/>
              <a:t>е</a:t>
            </a:r>
            <a:r>
              <a:rPr dirty="0"/>
              <a:t>дению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514602" y="319630"/>
            <a:ext cx="4845685" cy="1115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697480" algn="l"/>
              </a:tabLst>
            </a:pPr>
            <a:r>
              <a:rPr sz="3900" dirty="0">
                <a:solidFill>
                  <a:srgbClr val="562213"/>
                </a:solidFill>
                <a:latin typeface="Arial"/>
                <a:cs typeface="Arial"/>
              </a:rPr>
              <a:t>Сра</a:t>
            </a:r>
            <a:r>
              <a:rPr sz="3900" spc="10" dirty="0">
                <a:solidFill>
                  <a:srgbClr val="562213"/>
                </a:solidFill>
                <a:latin typeface="Arial"/>
                <a:cs typeface="Arial"/>
              </a:rPr>
              <a:t>в</a:t>
            </a:r>
            <a:r>
              <a:rPr sz="3900" dirty="0">
                <a:solidFill>
                  <a:srgbClr val="562213"/>
                </a:solidFill>
                <a:latin typeface="Arial"/>
                <a:cs typeface="Arial"/>
              </a:rPr>
              <a:t>нение	</a:t>
            </a:r>
            <a:r>
              <a:rPr sz="3900" spc="5" dirty="0">
                <a:solidFill>
                  <a:srgbClr val="562213"/>
                </a:solidFill>
                <a:latin typeface="Arial"/>
                <a:cs typeface="Arial"/>
              </a:rPr>
              <a:t>р</a:t>
            </a:r>
            <a:r>
              <a:rPr sz="3900" dirty="0">
                <a:solidFill>
                  <a:srgbClr val="562213"/>
                </a:solidFill>
                <a:latin typeface="Arial"/>
                <a:cs typeface="Arial"/>
              </a:rPr>
              <a:t>ас</a:t>
            </a:r>
            <a:r>
              <a:rPr sz="3900" spc="-35" dirty="0">
                <a:solidFill>
                  <a:srgbClr val="562213"/>
                </a:solidFill>
                <a:latin typeface="Arial"/>
                <a:cs typeface="Arial"/>
              </a:rPr>
              <a:t>х</a:t>
            </a:r>
            <a:r>
              <a:rPr sz="3900" spc="-85" dirty="0">
                <a:solidFill>
                  <a:srgbClr val="562213"/>
                </a:solidFill>
                <a:latin typeface="Arial"/>
                <a:cs typeface="Arial"/>
              </a:rPr>
              <a:t>о</a:t>
            </a:r>
            <a:r>
              <a:rPr sz="3900" dirty="0">
                <a:solidFill>
                  <a:srgbClr val="562213"/>
                </a:solidFill>
                <a:latin typeface="Arial"/>
                <a:cs typeface="Arial"/>
              </a:rPr>
              <a:t>дов</a:t>
            </a:r>
            <a:endParaRPr sz="3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3900" dirty="0">
                <a:solidFill>
                  <a:srgbClr val="562213"/>
                </a:solidFill>
                <a:latin typeface="Arial"/>
                <a:cs typeface="Arial"/>
              </a:rPr>
              <a:t>2018</a:t>
            </a:r>
            <a:r>
              <a:rPr sz="3900" spc="-5" dirty="0">
                <a:solidFill>
                  <a:srgbClr val="562213"/>
                </a:solidFill>
                <a:latin typeface="Arial"/>
                <a:cs typeface="Arial"/>
              </a:rPr>
              <a:t>-</a:t>
            </a:r>
            <a:r>
              <a:rPr sz="3900" dirty="0">
                <a:solidFill>
                  <a:srgbClr val="562213"/>
                </a:solidFill>
                <a:latin typeface="Arial"/>
                <a:cs typeface="Arial"/>
              </a:rPr>
              <a:t>2024</a:t>
            </a:r>
            <a:r>
              <a:rPr sz="3900" spc="30" dirty="0">
                <a:solidFill>
                  <a:srgbClr val="562213"/>
                </a:solidFill>
                <a:latin typeface="Arial"/>
                <a:cs typeface="Arial"/>
              </a:rPr>
              <a:t> </a:t>
            </a:r>
            <a:r>
              <a:rPr sz="3900" spc="-85" dirty="0">
                <a:solidFill>
                  <a:srgbClr val="562213"/>
                </a:solidFill>
                <a:latin typeface="Arial"/>
                <a:cs typeface="Arial"/>
              </a:rPr>
              <a:t>го</a:t>
            </a:r>
            <a:r>
              <a:rPr sz="3900" dirty="0">
                <a:solidFill>
                  <a:srgbClr val="562213"/>
                </a:solidFill>
                <a:latin typeface="Arial"/>
                <a:cs typeface="Arial"/>
              </a:rPr>
              <a:t>дов</a:t>
            </a:r>
            <a:endParaRPr sz="3900">
              <a:latin typeface="Arial"/>
              <a:cs typeface="Arial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007872" y="1628775"/>
          <a:ext cx="7919463" cy="48245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3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20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28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90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92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92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36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0373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0373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99110">
                <a:tc>
                  <a:txBody>
                    <a:bodyPr/>
                    <a:lstStyle/>
                    <a:p>
                      <a:endParaRPr sz="2600">
                        <a:latin typeface="Corbel"/>
                        <a:cs typeface="Corbel"/>
                      </a:endParaRPr>
                    </a:p>
                  </a:txBody>
                  <a:tcPr marL="0" marR="0" marT="0" marB="0">
                    <a:lnL w="1524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33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№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Виды ра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ходов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2018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3685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2019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3685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2020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4320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2021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2022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2023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2024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361"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524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439420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на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ь</a:t>
                      </a:r>
                      <a:r>
                        <a:rPr sz="1000" spc="1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ые р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сх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ы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192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11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8,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14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13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18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19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</a:pPr>
                      <a:r>
                        <a:rPr sz="10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18</a:t>
                      </a:r>
                      <a:r>
                        <a:rPr sz="1000" b="1" spc="-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000" b="1" spc="-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sz="10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000" b="1" spc="-2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6</a:t>
                      </a:r>
                      <a:r>
                        <a:rPr sz="1000" b="1" spc="-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9</a:t>
                      </a:r>
                      <a:r>
                        <a:rPr sz="10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2,</a:t>
                      </a:r>
                      <a:r>
                        <a:rPr sz="1000" b="1" spc="-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7</a:t>
                      </a:r>
                      <a:r>
                        <a:rPr sz="10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5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83185">
                        <a:lnSpc>
                          <a:spcPct val="100000"/>
                        </a:lnSpc>
                      </a:pPr>
                      <a:r>
                        <a:rPr sz="10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17</a:t>
                      </a:r>
                      <a:r>
                        <a:rPr sz="1000" b="1" spc="-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000" b="1" spc="-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sz="10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000" b="1" spc="-2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6</a:t>
                      </a:r>
                      <a:r>
                        <a:rPr sz="1000" b="1" spc="-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sz="10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9,</a:t>
                      </a:r>
                      <a:r>
                        <a:rPr sz="1000" b="1" spc="-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7</a:t>
                      </a:r>
                      <a:r>
                        <a:rPr sz="1000" b="1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7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233"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524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Со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ж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ан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е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3175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щ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ст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а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3177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580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3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53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131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98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950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73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270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31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527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5367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31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594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 96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406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361"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524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3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2603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Пр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обр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тен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е основн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ы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х ср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ед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тв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718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24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9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17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8,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3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62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8,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5303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1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31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8,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5844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9,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53670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911</a:t>
                      </a:r>
                      <a:r>
                        <a:rPr sz="10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109,00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361"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524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469265" algn="just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Пр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обр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тен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е м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те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ри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ьных зап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ов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3177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3,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3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4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87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3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9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34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9,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5303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0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18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5367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7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64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5367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269</a:t>
                      </a:r>
                      <a:r>
                        <a:rPr sz="10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289,31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5361"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524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5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Интернет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связь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718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94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3,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431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4310" indent="26352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ее 6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3,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8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431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3,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5303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0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62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5844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9,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5844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8,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4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5234"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524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476250">
                        <a:lnSpc>
                          <a:spcPct val="100000"/>
                        </a:lnSpc>
                      </a:pPr>
                      <a:r>
                        <a:rPr sz="1000" spc="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тн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ы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е р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сх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ы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718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27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8,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431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5,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5844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5844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27660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 750,00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5360"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524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7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нда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718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5,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431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431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431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5,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5844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5844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5844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9084"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524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8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Пр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оч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ра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ты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и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3175">
                        <a:lnSpc>
                          <a:spcPct val="100000"/>
                        </a:lnSpc>
                      </a:pPr>
                      <a:r>
                        <a:rPr sz="1000" spc="-3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сл</a:t>
                      </a:r>
                      <a:r>
                        <a:rPr sz="1000" spc="-3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и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192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49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783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85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139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5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90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808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19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994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7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 21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312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9097"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524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000" b="1" spc="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ОГО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1925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8,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9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50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4,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2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53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3,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1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52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4,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5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 91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394,68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14602" y="319630"/>
            <a:ext cx="6617970" cy="1115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469765" algn="l"/>
              </a:tabLst>
            </a:pPr>
            <a:r>
              <a:rPr sz="3900" spc="-220" dirty="0">
                <a:solidFill>
                  <a:srgbClr val="562213"/>
                </a:solidFill>
                <a:latin typeface="Arial"/>
                <a:cs typeface="Arial"/>
              </a:rPr>
              <a:t>Г</a:t>
            </a:r>
            <a:r>
              <a:rPr sz="3900" dirty="0">
                <a:solidFill>
                  <a:srgbClr val="562213"/>
                </a:solidFill>
                <a:latin typeface="Arial"/>
                <a:cs typeface="Arial"/>
              </a:rPr>
              <a:t>рафик</a:t>
            </a:r>
            <a:r>
              <a:rPr sz="3900" spc="15" dirty="0">
                <a:solidFill>
                  <a:srgbClr val="562213"/>
                </a:solidFill>
                <a:latin typeface="Arial"/>
                <a:cs typeface="Arial"/>
              </a:rPr>
              <a:t> </a:t>
            </a:r>
            <a:r>
              <a:rPr sz="3900" dirty="0">
                <a:solidFill>
                  <a:srgbClr val="562213"/>
                </a:solidFill>
                <a:latin typeface="Arial"/>
                <a:cs typeface="Arial"/>
              </a:rPr>
              <a:t>изменения	р</a:t>
            </a:r>
            <a:r>
              <a:rPr sz="3900" spc="5" dirty="0">
                <a:solidFill>
                  <a:srgbClr val="562213"/>
                </a:solidFill>
                <a:latin typeface="Arial"/>
                <a:cs typeface="Arial"/>
              </a:rPr>
              <a:t>а</a:t>
            </a:r>
            <a:r>
              <a:rPr sz="3900" dirty="0">
                <a:solidFill>
                  <a:srgbClr val="562213"/>
                </a:solidFill>
                <a:latin typeface="Arial"/>
                <a:cs typeface="Arial"/>
              </a:rPr>
              <a:t>с</a:t>
            </a:r>
            <a:r>
              <a:rPr sz="3900" spc="-35" dirty="0">
                <a:solidFill>
                  <a:srgbClr val="562213"/>
                </a:solidFill>
                <a:latin typeface="Arial"/>
                <a:cs typeface="Arial"/>
              </a:rPr>
              <a:t>х</a:t>
            </a:r>
            <a:r>
              <a:rPr sz="3900" spc="-85" dirty="0">
                <a:solidFill>
                  <a:srgbClr val="562213"/>
                </a:solidFill>
                <a:latin typeface="Arial"/>
                <a:cs typeface="Arial"/>
              </a:rPr>
              <a:t>о</a:t>
            </a:r>
            <a:r>
              <a:rPr sz="3900" dirty="0">
                <a:solidFill>
                  <a:srgbClr val="562213"/>
                </a:solidFill>
                <a:latin typeface="Arial"/>
                <a:cs typeface="Arial"/>
              </a:rPr>
              <a:t>дов</a:t>
            </a:r>
            <a:endParaRPr sz="3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3900" dirty="0">
                <a:solidFill>
                  <a:srgbClr val="562213"/>
                </a:solidFill>
                <a:latin typeface="Arial"/>
                <a:cs typeface="Arial"/>
              </a:rPr>
              <a:t>2021</a:t>
            </a:r>
            <a:r>
              <a:rPr sz="3900" spc="-5" dirty="0">
                <a:solidFill>
                  <a:srgbClr val="562213"/>
                </a:solidFill>
                <a:latin typeface="Arial"/>
                <a:cs typeface="Arial"/>
              </a:rPr>
              <a:t>-</a:t>
            </a:r>
            <a:r>
              <a:rPr sz="3900" dirty="0">
                <a:solidFill>
                  <a:srgbClr val="562213"/>
                </a:solidFill>
                <a:latin typeface="Arial"/>
                <a:cs typeface="Arial"/>
              </a:rPr>
              <a:t>2024</a:t>
            </a:r>
            <a:r>
              <a:rPr sz="3900" spc="25" dirty="0">
                <a:solidFill>
                  <a:srgbClr val="562213"/>
                </a:solidFill>
                <a:latin typeface="Arial"/>
                <a:cs typeface="Arial"/>
              </a:rPr>
              <a:t> </a:t>
            </a:r>
            <a:r>
              <a:rPr sz="3900" spc="-85" dirty="0">
                <a:solidFill>
                  <a:srgbClr val="562213"/>
                </a:solidFill>
                <a:latin typeface="Arial"/>
                <a:cs typeface="Arial"/>
              </a:rPr>
              <a:t>го</a:t>
            </a:r>
            <a:r>
              <a:rPr sz="3900" dirty="0">
                <a:solidFill>
                  <a:srgbClr val="562213"/>
                </a:solidFill>
                <a:latin typeface="Arial"/>
                <a:cs typeface="Arial"/>
              </a:rPr>
              <a:t>да</a:t>
            </a:r>
            <a:endParaRPr sz="39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010906" y="1568958"/>
            <a:ext cx="0" cy="3724910"/>
          </a:xfrm>
          <a:custGeom>
            <a:avLst/>
            <a:gdLst/>
            <a:ahLst/>
            <a:cxnLst/>
            <a:rect l="l" t="t" r="r" b="b"/>
            <a:pathLst>
              <a:path h="3724910">
                <a:moveTo>
                  <a:pt x="0" y="3724655"/>
                </a:moveTo>
                <a:lnTo>
                  <a:pt x="0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210561" y="5293614"/>
            <a:ext cx="5847715" cy="0"/>
          </a:xfrm>
          <a:custGeom>
            <a:avLst/>
            <a:gdLst/>
            <a:ahLst/>
            <a:cxnLst/>
            <a:rect l="l" t="t" r="r" b="b"/>
            <a:pathLst>
              <a:path w="5847715">
                <a:moveTo>
                  <a:pt x="0" y="0"/>
                </a:moveTo>
                <a:lnTo>
                  <a:pt x="5847588" y="0"/>
                </a:lnTo>
              </a:path>
            </a:pathLst>
          </a:custGeom>
          <a:ln w="2590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010906" y="4673346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244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010906" y="4051553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244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10906" y="3431285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244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010906" y="2811017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244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10906" y="2190750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244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010906" y="1568958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244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257805" y="1568958"/>
            <a:ext cx="0" cy="3724910"/>
          </a:xfrm>
          <a:custGeom>
            <a:avLst/>
            <a:gdLst/>
            <a:ahLst/>
            <a:cxnLst/>
            <a:rect l="l" t="t" r="r" b="b"/>
            <a:pathLst>
              <a:path h="3724910">
                <a:moveTo>
                  <a:pt x="0" y="3724655"/>
                </a:moveTo>
                <a:lnTo>
                  <a:pt x="0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210561" y="4921758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243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210561" y="4548378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243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210561" y="4176521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243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210561" y="3804665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243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210561" y="3431285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243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210561" y="3059429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243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210561" y="2686050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243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210561" y="2314194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243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210561" y="1942338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243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210561" y="1568958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243" y="0"/>
                </a:lnTo>
              </a:path>
            </a:pathLst>
          </a:custGeom>
          <a:ln w="259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244851" y="5317235"/>
            <a:ext cx="26034" cy="0"/>
          </a:xfrm>
          <a:custGeom>
            <a:avLst/>
            <a:gdLst/>
            <a:ahLst/>
            <a:cxnLst/>
            <a:rect l="l" t="t" r="r" b="b"/>
            <a:pathLst>
              <a:path w="26035">
                <a:moveTo>
                  <a:pt x="0" y="0"/>
                </a:moveTo>
                <a:lnTo>
                  <a:pt x="25908" y="0"/>
                </a:lnTo>
              </a:path>
            </a:pathLst>
          </a:custGeom>
          <a:ln w="472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889247" y="5317235"/>
            <a:ext cx="26034" cy="0"/>
          </a:xfrm>
          <a:custGeom>
            <a:avLst/>
            <a:gdLst/>
            <a:ahLst/>
            <a:cxnLst/>
            <a:rect l="l" t="t" r="r" b="b"/>
            <a:pathLst>
              <a:path w="26035">
                <a:moveTo>
                  <a:pt x="0" y="0"/>
                </a:moveTo>
                <a:lnTo>
                  <a:pt x="25907" y="0"/>
                </a:lnTo>
              </a:path>
            </a:pathLst>
          </a:custGeom>
          <a:ln w="472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532120" y="5317235"/>
            <a:ext cx="26034" cy="0"/>
          </a:xfrm>
          <a:custGeom>
            <a:avLst/>
            <a:gdLst/>
            <a:ahLst/>
            <a:cxnLst/>
            <a:rect l="l" t="t" r="r" b="b"/>
            <a:pathLst>
              <a:path w="26035">
                <a:moveTo>
                  <a:pt x="0" y="0"/>
                </a:moveTo>
                <a:lnTo>
                  <a:pt x="25907" y="0"/>
                </a:lnTo>
              </a:path>
            </a:pathLst>
          </a:custGeom>
          <a:ln w="472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176516" y="5317235"/>
            <a:ext cx="26034" cy="0"/>
          </a:xfrm>
          <a:custGeom>
            <a:avLst/>
            <a:gdLst/>
            <a:ahLst/>
            <a:cxnLst/>
            <a:rect l="l" t="t" r="r" b="b"/>
            <a:pathLst>
              <a:path w="26034">
                <a:moveTo>
                  <a:pt x="0" y="0"/>
                </a:moveTo>
                <a:lnTo>
                  <a:pt x="25907" y="0"/>
                </a:lnTo>
              </a:path>
            </a:pathLst>
          </a:custGeom>
          <a:ln w="472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257805" y="1716785"/>
            <a:ext cx="4932045" cy="439420"/>
          </a:xfrm>
          <a:custGeom>
            <a:avLst/>
            <a:gdLst/>
            <a:ahLst/>
            <a:cxnLst/>
            <a:rect l="l" t="t" r="r" b="b"/>
            <a:pathLst>
              <a:path w="4932045" h="439419">
                <a:moveTo>
                  <a:pt x="0" y="438912"/>
                </a:moveTo>
                <a:lnTo>
                  <a:pt x="1644395" y="242315"/>
                </a:lnTo>
                <a:lnTo>
                  <a:pt x="3287268" y="3048"/>
                </a:lnTo>
                <a:lnTo>
                  <a:pt x="4931664" y="0"/>
                </a:lnTo>
              </a:path>
            </a:pathLst>
          </a:custGeom>
          <a:ln w="28955">
            <a:solidFill>
              <a:srgbClr val="751B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257805" y="1727454"/>
            <a:ext cx="4932045" cy="1064260"/>
          </a:xfrm>
          <a:custGeom>
            <a:avLst/>
            <a:gdLst/>
            <a:ahLst/>
            <a:cxnLst/>
            <a:rect l="l" t="t" r="r" b="b"/>
            <a:pathLst>
              <a:path w="4932045" h="1064260">
                <a:moveTo>
                  <a:pt x="0" y="1063752"/>
                </a:moveTo>
                <a:lnTo>
                  <a:pt x="1644395" y="190500"/>
                </a:lnTo>
                <a:lnTo>
                  <a:pt x="3287268" y="0"/>
                </a:lnTo>
                <a:lnTo>
                  <a:pt x="4931664" y="167640"/>
                </a:lnTo>
              </a:path>
            </a:pathLst>
          </a:custGeom>
          <a:ln w="28956">
            <a:solidFill>
              <a:srgbClr val="FDB8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257805" y="2134361"/>
            <a:ext cx="4932045" cy="1424940"/>
          </a:xfrm>
          <a:custGeom>
            <a:avLst/>
            <a:gdLst/>
            <a:ahLst/>
            <a:cxnLst/>
            <a:rect l="l" t="t" r="r" b="b"/>
            <a:pathLst>
              <a:path w="4932045" h="1424939">
                <a:moveTo>
                  <a:pt x="0" y="1347215"/>
                </a:moveTo>
                <a:lnTo>
                  <a:pt x="1644395" y="867155"/>
                </a:lnTo>
                <a:lnTo>
                  <a:pt x="3287268" y="1424939"/>
                </a:lnTo>
                <a:lnTo>
                  <a:pt x="4931664" y="0"/>
                </a:lnTo>
              </a:path>
            </a:pathLst>
          </a:custGeom>
          <a:ln w="28956">
            <a:solidFill>
              <a:srgbClr val="C32C2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257805" y="4109465"/>
            <a:ext cx="4932045" cy="1051560"/>
          </a:xfrm>
          <a:custGeom>
            <a:avLst/>
            <a:gdLst/>
            <a:ahLst/>
            <a:cxnLst/>
            <a:rect l="l" t="t" r="r" b="b"/>
            <a:pathLst>
              <a:path w="4932045" h="1051560">
                <a:moveTo>
                  <a:pt x="0" y="0"/>
                </a:moveTo>
                <a:lnTo>
                  <a:pt x="1644395" y="786383"/>
                </a:lnTo>
                <a:lnTo>
                  <a:pt x="3287268" y="1051559"/>
                </a:lnTo>
                <a:lnTo>
                  <a:pt x="4931664" y="83819"/>
                </a:lnTo>
              </a:path>
            </a:pathLst>
          </a:custGeom>
          <a:ln w="28956">
            <a:solidFill>
              <a:srgbClr val="84AA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257805" y="4746497"/>
            <a:ext cx="4932045" cy="170815"/>
          </a:xfrm>
          <a:custGeom>
            <a:avLst/>
            <a:gdLst/>
            <a:ahLst/>
            <a:cxnLst/>
            <a:rect l="l" t="t" r="r" b="b"/>
            <a:pathLst>
              <a:path w="4932045" h="170814">
                <a:moveTo>
                  <a:pt x="0" y="0"/>
                </a:moveTo>
                <a:lnTo>
                  <a:pt x="1644395" y="170687"/>
                </a:lnTo>
                <a:lnTo>
                  <a:pt x="3287268" y="32003"/>
                </a:lnTo>
                <a:lnTo>
                  <a:pt x="4931664" y="124968"/>
                </a:lnTo>
              </a:path>
            </a:pathLst>
          </a:custGeom>
          <a:ln w="28956">
            <a:solidFill>
              <a:srgbClr val="95430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257805" y="1995677"/>
            <a:ext cx="4932045" cy="559435"/>
          </a:xfrm>
          <a:custGeom>
            <a:avLst/>
            <a:gdLst/>
            <a:ahLst/>
            <a:cxnLst/>
            <a:rect l="l" t="t" r="r" b="b"/>
            <a:pathLst>
              <a:path w="4932045" h="559435">
                <a:moveTo>
                  <a:pt x="0" y="422148"/>
                </a:moveTo>
                <a:lnTo>
                  <a:pt x="1644395" y="0"/>
                </a:lnTo>
                <a:lnTo>
                  <a:pt x="3287268" y="327660"/>
                </a:lnTo>
                <a:lnTo>
                  <a:pt x="4931664" y="559308"/>
                </a:lnTo>
              </a:path>
            </a:pathLst>
          </a:custGeom>
          <a:ln w="28955">
            <a:solidFill>
              <a:srgbClr val="465A8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257805" y="4661153"/>
            <a:ext cx="4932045" cy="365760"/>
          </a:xfrm>
          <a:custGeom>
            <a:avLst/>
            <a:gdLst/>
            <a:ahLst/>
            <a:cxnLst/>
            <a:rect l="l" t="t" r="r" b="b"/>
            <a:pathLst>
              <a:path w="4932045" h="365760">
                <a:moveTo>
                  <a:pt x="0" y="97536"/>
                </a:moveTo>
                <a:lnTo>
                  <a:pt x="1644395" y="205740"/>
                </a:lnTo>
                <a:lnTo>
                  <a:pt x="3287268" y="0"/>
                </a:lnTo>
                <a:lnTo>
                  <a:pt x="4931664" y="365760"/>
                </a:lnTo>
              </a:path>
            </a:pathLst>
          </a:custGeom>
          <a:ln w="28955">
            <a:solidFill>
              <a:srgbClr val="21566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257805" y="4258817"/>
            <a:ext cx="4932045" cy="544195"/>
          </a:xfrm>
          <a:custGeom>
            <a:avLst/>
            <a:gdLst/>
            <a:ahLst/>
            <a:cxnLst/>
            <a:rect l="l" t="t" r="r" b="b"/>
            <a:pathLst>
              <a:path w="4932045" h="544195">
                <a:moveTo>
                  <a:pt x="0" y="544067"/>
                </a:moveTo>
                <a:lnTo>
                  <a:pt x="1644395" y="448055"/>
                </a:lnTo>
                <a:lnTo>
                  <a:pt x="3287268" y="199643"/>
                </a:lnTo>
                <a:lnTo>
                  <a:pt x="4931664" y="0"/>
                </a:lnTo>
              </a:path>
            </a:pathLst>
          </a:custGeom>
          <a:ln w="28955">
            <a:solidFill>
              <a:srgbClr val="9E7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242566" y="5782817"/>
            <a:ext cx="243840" cy="0"/>
          </a:xfrm>
          <a:custGeom>
            <a:avLst/>
            <a:gdLst/>
            <a:ahLst/>
            <a:cxnLst/>
            <a:rect l="l" t="t" r="r" b="b"/>
            <a:pathLst>
              <a:path w="243839">
                <a:moveTo>
                  <a:pt x="0" y="0"/>
                </a:moveTo>
                <a:lnTo>
                  <a:pt x="243839" y="0"/>
                </a:lnTo>
              </a:path>
            </a:pathLst>
          </a:custGeom>
          <a:ln w="28956">
            <a:solidFill>
              <a:srgbClr val="751B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132070" y="5782817"/>
            <a:ext cx="243840" cy="0"/>
          </a:xfrm>
          <a:custGeom>
            <a:avLst/>
            <a:gdLst/>
            <a:ahLst/>
            <a:cxnLst/>
            <a:rect l="l" t="t" r="r" b="b"/>
            <a:pathLst>
              <a:path w="243839">
                <a:moveTo>
                  <a:pt x="0" y="0"/>
                </a:moveTo>
                <a:lnTo>
                  <a:pt x="243839" y="0"/>
                </a:lnTo>
              </a:path>
            </a:pathLst>
          </a:custGeom>
          <a:ln w="28956">
            <a:solidFill>
              <a:srgbClr val="FDB8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242566" y="6032753"/>
            <a:ext cx="243840" cy="0"/>
          </a:xfrm>
          <a:custGeom>
            <a:avLst/>
            <a:gdLst/>
            <a:ahLst/>
            <a:cxnLst/>
            <a:rect l="l" t="t" r="r" b="b"/>
            <a:pathLst>
              <a:path w="243839">
                <a:moveTo>
                  <a:pt x="0" y="0"/>
                </a:moveTo>
                <a:lnTo>
                  <a:pt x="243839" y="0"/>
                </a:lnTo>
              </a:path>
            </a:pathLst>
          </a:custGeom>
          <a:ln w="28956">
            <a:solidFill>
              <a:srgbClr val="C32C2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132070" y="6032753"/>
            <a:ext cx="243840" cy="0"/>
          </a:xfrm>
          <a:custGeom>
            <a:avLst/>
            <a:gdLst/>
            <a:ahLst/>
            <a:cxnLst/>
            <a:rect l="l" t="t" r="r" b="b"/>
            <a:pathLst>
              <a:path w="243839">
                <a:moveTo>
                  <a:pt x="0" y="0"/>
                </a:moveTo>
                <a:lnTo>
                  <a:pt x="243839" y="0"/>
                </a:lnTo>
              </a:path>
            </a:pathLst>
          </a:custGeom>
          <a:ln w="28956">
            <a:solidFill>
              <a:srgbClr val="84AA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242566" y="6284214"/>
            <a:ext cx="243840" cy="0"/>
          </a:xfrm>
          <a:custGeom>
            <a:avLst/>
            <a:gdLst/>
            <a:ahLst/>
            <a:cxnLst/>
            <a:rect l="l" t="t" r="r" b="b"/>
            <a:pathLst>
              <a:path w="243839">
                <a:moveTo>
                  <a:pt x="0" y="0"/>
                </a:moveTo>
                <a:lnTo>
                  <a:pt x="243839" y="0"/>
                </a:lnTo>
              </a:path>
            </a:pathLst>
          </a:custGeom>
          <a:ln w="28956">
            <a:solidFill>
              <a:srgbClr val="95430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132070" y="6284214"/>
            <a:ext cx="243840" cy="0"/>
          </a:xfrm>
          <a:custGeom>
            <a:avLst/>
            <a:gdLst/>
            <a:ahLst/>
            <a:cxnLst/>
            <a:rect l="l" t="t" r="r" b="b"/>
            <a:pathLst>
              <a:path w="243839">
                <a:moveTo>
                  <a:pt x="0" y="0"/>
                </a:moveTo>
                <a:lnTo>
                  <a:pt x="243839" y="0"/>
                </a:lnTo>
              </a:path>
            </a:pathLst>
          </a:custGeom>
          <a:ln w="28956">
            <a:solidFill>
              <a:srgbClr val="465A8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242566" y="6535673"/>
            <a:ext cx="243840" cy="0"/>
          </a:xfrm>
          <a:custGeom>
            <a:avLst/>
            <a:gdLst/>
            <a:ahLst/>
            <a:cxnLst/>
            <a:rect l="l" t="t" r="r" b="b"/>
            <a:pathLst>
              <a:path w="243839">
                <a:moveTo>
                  <a:pt x="0" y="0"/>
                </a:moveTo>
                <a:lnTo>
                  <a:pt x="243839" y="0"/>
                </a:lnTo>
              </a:path>
            </a:pathLst>
          </a:custGeom>
          <a:ln w="28956">
            <a:solidFill>
              <a:srgbClr val="21566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2500376" y="5407638"/>
            <a:ext cx="2607945" cy="1231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6215" algn="ctr">
              <a:lnSpc>
                <a:spcPct val="100000"/>
              </a:lnSpc>
            </a:pP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2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0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22</a:t>
            </a:r>
            <a:endParaRPr sz="1200">
              <a:latin typeface="Corbel"/>
              <a:cs typeface="Corbel"/>
            </a:endParaRPr>
          </a:p>
          <a:p>
            <a:pPr marL="12700" marR="941705">
              <a:lnSpc>
                <a:spcPct val="137300"/>
              </a:lnSpc>
              <a:spcBef>
                <a:spcPts val="384"/>
              </a:spcBef>
            </a:pP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П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чие</a:t>
            </a:r>
            <a:r>
              <a:rPr sz="1200" b="1" spc="5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б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ты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spc="1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у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с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лу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ги 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С</a:t>
            </a:r>
            <a:r>
              <a:rPr sz="1200" b="1" spc="-30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spc="-25" dirty="0">
                <a:solidFill>
                  <a:srgbClr val="585858"/>
                </a:solidFill>
                <a:latin typeface="Corbel"/>
                <a:cs typeface="Corbel"/>
              </a:rPr>
              <a:t>д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spc="-25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ж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н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spc="1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м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у</a:t>
            </a:r>
            <a:r>
              <a:rPr sz="1200" b="1" spc="-30" dirty="0">
                <a:solidFill>
                  <a:srgbClr val="585858"/>
                </a:solidFill>
                <a:latin typeface="Corbel"/>
                <a:cs typeface="Corbel"/>
              </a:rPr>
              <a:t>щ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ст</a:t>
            </a:r>
            <a:r>
              <a:rPr sz="1200" b="1" spc="5" dirty="0">
                <a:solidFill>
                  <a:srgbClr val="585858"/>
                </a:solidFill>
                <a:latin typeface="Corbel"/>
                <a:cs typeface="Corbel"/>
              </a:rPr>
              <a:t>в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endParaRPr sz="120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535"/>
              </a:spcBef>
            </a:pP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П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ио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бр</a:t>
            </a:r>
            <a:r>
              <a:rPr sz="1200" b="1" spc="-45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тен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spc="1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м</a:t>
            </a:r>
            <a:r>
              <a:rPr sz="1200" b="1" spc="-35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тер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иа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л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ьных</a:t>
            </a:r>
            <a:r>
              <a:rPr sz="1200" b="1" spc="25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з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п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с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в</a:t>
            </a:r>
            <a:endParaRPr sz="120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200" b="1" spc="-75" dirty="0">
                <a:solidFill>
                  <a:srgbClr val="585858"/>
                </a:solidFill>
                <a:latin typeface="Corbel"/>
                <a:cs typeface="Corbel"/>
              </a:rPr>
              <a:t>Т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нсп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ртные р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с</a:t>
            </a:r>
            <a:r>
              <a:rPr sz="1200" b="1" spc="-15" dirty="0">
                <a:solidFill>
                  <a:srgbClr val="585858"/>
                </a:solidFill>
                <a:latin typeface="Corbel"/>
                <a:cs typeface="Corbel"/>
              </a:rPr>
              <a:t>х</a:t>
            </a:r>
            <a:r>
              <a:rPr sz="1200" b="1" spc="-30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spc="-15" dirty="0">
                <a:solidFill>
                  <a:srgbClr val="585858"/>
                </a:solidFill>
                <a:latin typeface="Corbel"/>
                <a:cs typeface="Corbel"/>
              </a:rPr>
              <a:t>д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ы</a:t>
            </a:r>
            <a:endParaRPr sz="1200">
              <a:latin typeface="Corbel"/>
              <a:cs typeface="Corbe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5132070" y="6535673"/>
            <a:ext cx="243840" cy="0"/>
          </a:xfrm>
          <a:custGeom>
            <a:avLst/>
            <a:gdLst/>
            <a:ahLst/>
            <a:cxnLst/>
            <a:rect l="l" t="t" r="r" b="b"/>
            <a:pathLst>
              <a:path w="243839">
                <a:moveTo>
                  <a:pt x="0" y="0"/>
                </a:moveTo>
                <a:lnTo>
                  <a:pt x="243839" y="0"/>
                </a:lnTo>
              </a:path>
            </a:pathLst>
          </a:custGeom>
          <a:ln w="28956">
            <a:solidFill>
              <a:srgbClr val="9E7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5381371" y="1482405"/>
            <a:ext cx="3453765" cy="5157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1 2</a:t>
            </a:r>
            <a:r>
              <a:rPr sz="1200" b="1" spc="-1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dirty="0">
                <a:solidFill>
                  <a:srgbClr val="585858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6"/>
              </a:spcBef>
            </a:pPr>
            <a:endParaRPr sz="175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1 0</a:t>
            </a:r>
            <a:r>
              <a:rPr sz="1200" b="1" spc="-1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dirty="0">
                <a:solidFill>
                  <a:srgbClr val="585858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4"/>
              </a:spcBef>
            </a:pPr>
            <a:endParaRPr sz="1750">
              <a:latin typeface="Times New Roman"/>
              <a:cs typeface="Times New Roman"/>
            </a:endParaRPr>
          </a:p>
          <a:p>
            <a:pPr marR="131445" algn="r">
              <a:lnSpc>
                <a:spcPct val="100000"/>
              </a:lnSpc>
            </a:pP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80</a:t>
            </a:r>
            <a:r>
              <a:rPr sz="1200" b="1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0</a:t>
            </a:r>
            <a:r>
              <a:rPr sz="1200" b="1" spc="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750">
              <a:latin typeface="Times New Roman"/>
              <a:cs typeface="Times New Roman"/>
            </a:endParaRPr>
          </a:p>
          <a:p>
            <a:pPr marR="131445" algn="r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6</a:t>
            </a:r>
            <a:r>
              <a:rPr sz="1200" b="1" spc="-1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6"/>
              </a:spcBef>
            </a:pPr>
            <a:endParaRPr sz="1750">
              <a:latin typeface="Times New Roman"/>
              <a:cs typeface="Times New Roman"/>
            </a:endParaRPr>
          </a:p>
          <a:p>
            <a:pPr marR="131445" algn="r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4</a:t>
            </a:r>
            <a:r>
              <a:rPr sz="1200" b="1" spc="-1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6"/>
              </a:spcBef>
            </a:pPr>
            <a:endParaRPr sz="1750">
              <a:latin typeface="Times New Roman"/>
              <a:cs typeface="Times New Roman"/>
            </a:endParaRPr>
          </a:p>
          <a:p>
            <a:pPr marR="131445" algn="r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2</a:t>
            </a:r>
            <a:r>
              <a:rPr sz="1200" b="1" spc="-1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6"/>
              </a:spcBef>
            </a:pPr>
            <a:endParaRPr sz="1750">
              <a:latin typeface="Times New Roman"/>
              <a:cs typeface="Times New Roman"/>
            </a:endParaRPr>
          </a:p>
          <a:p>
            <a:pPr marR="594360" algn="r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endParaRPr sz="12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  <a:tabLst>
                <a:tab pos="1653539" algn="l"/>
              </a:tabLst>
            </a:pP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2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0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23	2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0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24</a:t>
            </a:r>
            <a:endParaRPr sz="1200">
              <a:latin typeface="Corbel"/>
              <a:cs typeface="Corbel"/>
            </a:endParaRPr>
          </a:p>
          <a:p>
            <a:pPr marL="21590" marR="1181735">
              <a:lnSpc>
                <a:spcPct val="137300"/>
              </a:lnSpc>
              <a:spcBef>
                <a:spcPts val="384"/>
              </a:spcBef>
            </a:pPr>
            <a:r>
              <a:rPr sz="1200" b="1" spc="-30" dirty="0">
                <a:solidFill>
                  <a:srgbClr val="585858"/>
                </a:solidFill>
                <a:latin typeface="Corbel"/>
                <a:cs typeface="Corbel"/>
              </a:rPr>
              <a:t>К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мм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у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н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льные</a:t>
            </a:r>
            <a:r>
              <a:rPr sz="1200" b="1" spc="2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с</a:t>
            </a:r>
            <a:r>
              <a:rPr sz="1200" b="1" spc="-15" dirty="0">
                <a:solidFill>
                  <a:srgbClr val="585858"/>
                </a:solidFill>
                <a:latin typeface="Corbel"/>
                <a:cs typeface="Corbel"/>
              </a:rPr>
              <a:t>х</a:t>
            </a:r>
            <a:r>
              <a:rPr sz="1200" b="1" spc="-30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spc="-15" dirty="0">
                <a:solidFill>
                  <a:srgbClr val="585858"/>
                </a:solidFill>
                <a:latin typeface="Corbel"/>
                <a:cs typeface="Corbel"/>
              </a:rPr>
              <a:t>д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ы 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П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бр</a:t>
            </a:r>
            <a:r>
              <a:rPr sz="1200" b="1" spc="-40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тен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spc="1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сн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вных сре</a:t>
            </a:r>
            <a:r>
              <a:rPr sz="1200" b="1" spc="-15" dirty="0">
                <a:solidFill>
                  <a:srgbClr val="585858"/>
                </a:solidFill>
                <a:latin typeface="Corbel"/>
                <a:cs typeface="Corbel"/>
              </a:rPr>
              <a:t>д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ств Интерн</a:t>
            </a:r>
            <a:r>
              <a:rPr sz="1200" b="1" spc="-45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т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с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вя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з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ь</a:t>
            </a:r>
            <a:endParaRPr sz="1200">
              <a:latin typeface="Corbel"/>
              <a:cs typeface="Corbel"/>
            </a:endParaRPr>
          </a:p>
          <a:p>
            <a:pPr marL="21590">
              <a:lnSpc>
                <a:spcPct val="100000"/>
              </a:lnSpc>
              <a:spcBef>
                <a:spcPts val="540"/>
              </a:spcBef>
            </a:pP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Ар</a:t>
            </a:r>
            <a:r>
              <a:rPr sz="1200" b="1" spc="-5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н</a:t>
            </a:r>
            <a:r>
              <a:rPr sz="1200" b="1" spc="-15" dirty="0">
                <a:solidFill>
                  <a:srgbClr val="585858"/>
                </a:solidFill>
                <a:latin typeface="Corbel"/>
                <a:cs typeface="Corbel"/>
              </a:rPr>
              <a:t>д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endParaRPr sz="1200">
              <a:latin typeface="Corbel"/>
              <a:cs typeface="Corbe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352803" y="1482405"/>
            <a:ext cx="783590" cy="3903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20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000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00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18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000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00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16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000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00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14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000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00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12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000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00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54"/>
              </a:spcBef>
            </a:pPr>
            <a:endParaRPr sz="12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10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000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00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Times New Roman"/>
              <a:cs typeface="Times New Roman"/>
            </a:endParaRPr>
          </a:p>
          <a:p>
            <a:pPr marL="83820" algn="ctr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8 0</a:t>
            </a:r>
            <a:r>
              <a:rPr sz="1200" b="1" spc="-1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dirty="0">
                <a:solidFill>
                  <a:srgbClr val="585858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Times New Roman"/>
              <a:cs typeface="Times New Roman"/>
            </a:endParaRPr>
          </a:p>
          <a:p>
            <a:pPr marL="83820" algn="ctr">
              <a:lnSpc>
                <a:spcPct val="100000"/>
              </a:lnSpc>
            </a:pPr>
            <a:r>
              <a:rPr sz="1200" b="1" dirty="0">
                <a:solidFill>
                  <a:srgbClr val="585858"/>
                </a:solidFill>
                <a:latin typeface="Gill Sans MT"/>
                <a:cs typeface="Gill Sans MT"/>
              </a:rPr>
              <a:t>6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</a:t>
            </a:r>
            <a:r>
              <a:rPr sz="1200" b="1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 </a:t>
            </a:r>
            <a:r>
              <a:rPr sz="1200" b="1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sz="1300">
              <a:latin typeface="Times New Roman"/>
              <a:cs typeface="Times New Roman"/>
            </a:endParaRPr>
          </a:p>
          <a:p>
            <a:pPr marL="83820" algn="ctr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4 0</a:t>
            </a:r>
            <a:r>
              <a:rPr sz="1200" b="1" spc="-1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dirty="0">
                <a:solidFill>
                  <a:srgbClr val="585858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Times New Roman"/>
              <a:cs typeface="Times New Roman"/>
            </a:endParaRPr>
          </a:p>
          <a:p>
            <a:pPr marL="83820" algn="ctr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2 0</a:t>
            </a:r>
            <a:r>
              <a:rPr sz="1200" b="1" spc="-1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dirty="0">
                <a:solidFill>
                  <a:srgbClr val="585858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</a:pPr>
            <a:r>
              <a:rPr sz="1200" b="1" spc="-10" dirty="0">
                <a:solidFill>
                  <a:srgbClr val="585858"/>
                </a:solidFill>
                <a:latin typeface="Gill Sans MT"/>
                <a:cs typeface="Gill Sans MT"/>
              </a:rPr>
              <a:t>0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092832" y="5407638"/>
            <a:ext cx="331470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2</a:t>
            </a:r>
            <a:r>
              <a:rPr sz="1200" b="1" spc="-10" dirty="0">
                <a:solidFill>
                  <a:srgbClr val="585858"/>
                </a:solidFill>
                <a:latin typeface="Corbel"/>
                <a:cs typeface="Corbel"/>
              </a:rPr>
              <a:t>0</a:t>
            </a:r>
            <a:r>
              <a:rPr sz="1200" b="1" dirty="0">
                <a:solidFill>
                  <a:srgbClr val="585858"/>
                </a:solidFill>
                <a:latin typeface="Corbel"/>
                <a:cs typeface="Corbel"/>
              </a:rPr>
              <a:t>21</a:t>
            </a:r>
            <a:endParaRPr sz="1200">
              <a:latin typeface="Corbel"/>
              <a:cs typeface="Corbel"/>
            </a:endParaRPr>
          </a:p>
        </p:txBody>
      </p:sp>
      <p:sp>
        <p:nvSpPr>
          <p:cNvPr id="46" name="Дата 45"/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96339" y="385572"/>
            <a:ext cx="2939034" cy="11056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476244" y="385572"/>
            <a:ext cx="5385054" cy="11056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45844">
              <a:lnSpc>
                <a:spcPct val="100000"/>
              </a:lnSpc>
            </a:pPr>
            <a:r>
              <a:rPr dirty="0"/>
              <a:t>Основные с</a:t>
            </a:r>
            <a:r>
              <a:rPr spc="5" dirty="0"/>
              <a:t>р</a:t>
            </a:r>
            <a:r>
              <a:rPr dirty="0"/>
              <a:t>е</a:t>
            </a:r>
            <a:r>
              <a:rPr spc="-35" dirty="0"/>
              <a:t>д</a:t>
            </a:r>
            <a:r>
              <a:rPr dirty="0"/>
              <a:t>ства</a:t>
            </a:r>
            <a:r>
              <a:rPr spc="-30" dirty="0"/>
              <a:t> </a:t>
            </a:r>
            <a:r>
              <a:rPr dirty="0"/>
              <a:t>(по группам)</a:t>
            </a:r>
          </a:p>
        </p:txBody>
      </p:sp>
      <p:sp>
        <p:nvSpPr>
          <p:cNvPr id="5" name="object 5"/>
          <p:cNvSpPr/>
          <p:nvPr/>
        </p:nvSpPr>
        <p:spPr>
          <a:xfrm>
            <a:off x="2124588" y="2356992"/>
            <a:ext cx="3155266" cy="229649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124588" y="2356992"/>
            <a:ext cx="3155315" cy="2296160"/>
          </a:xfrm>
          <a:custGeom>
            <a:avLst/>
            <a:gdLst/>
            <a:ahLst/>
            <a:cxnLst/>
            <a:rect l="l" t="t" r="r" b="b"/>
            <a:pathLst>
              <a:path w="3155315" h="2296160">
                <a:moveTo>
                  <a:pt x="3108065" y="337058"/>
                </a:moveTo>
                <a:lnTo>
                  <a:pt x="3134280" y="463853"/>
                </a:lnTo>
                <a:lnTo>
                  <a:pt x="3149915" y="590319"/>
                </a:lnTo>
                <a:lnTo>
                  <a:pt x="3155266" y="715962"/>
                </a:lnTo>
                <a:lnTo>
                  <a:pt x="3150628" y="840291"/>
                </a:lnTo>
                <a:lnTo>
                  <a:pt x="3136297" y="962814"/>
                </a:lnTo>
                <a:lnTo>
                  <a:pt x="3112567" y="1083039"/>
                </a:lnTo>
                <a:lnTo>
                  <a:pt x="3079735" y="1200473"/>
                </a:lnTo>
                <a:lnTo>
                  <a:pt x="3038097" y="1314624"/>
                </a:lnTo>
                <a:lnTo>
                  <a:pt x="2987947" y="1425001"/>
                </a:lnTo>
                <a:lnTo>
                  <a:pt x="2929582" y="1531112"/>
                </a:lnTo>
                <a:lnTo>
                  <a:pt x="2863297" y="1632463"/>
                </a:lnTo>
                <a:lnTo>
                  <a:pt x="2789387" y="1728564"/>
                </a:lnTo>
                <a:lnTo>
                  <a:pt x="2708149" y="1818922"/>
                </a:lnTo>
                <a:lnTo>
                  <a:pt x="2619877" y="1903045"/>
                </a:lnTo>
                <a:lnTo>
                  <a:pt x="2524867" y="1980441"/>
                </a:lnTo>
                <a:lnTo>
                  <a:pt x="2423415" y="2050619"/>
                </a:lnTo>
                <a:lnTo>
                  <a:pt x="2315816" y="2113085"/>
                </a:lnTo>
                <a:lnTo>
                  <a:pt x="2202366" y="2167348"/>
                </a:lnTo>
                <a:lnTo>
                  <a:pt x="2083361" y="2212916"/>
                </a:lnTo>
                <a:lnTo>
                  <a:pt x="1959096" y="2249297"/>
                </a:lnTo>
                <a:lnTo>
                  <a:pt x="1832299" y="2275512"/>
                </a:lnTo>
                <a:lnTo>
                  <a:pt x="1705831" y="2291147"/>
                </a:lnTo>
                <a:lnTo>
                  <a:pt x="1597078" y="2295779"/>
                </a:lnTo>
              </a:path>
              <a:path w="3155315" h="2296160">
                <a:moveTo>
                  <a:pt x="1560897" y="2295779"/>
                </a:moveTo>
                <a:lnTo>
                  <a:pt x="1455850" y="2291860"/>
                </a:lnTo>
                <a:lnTo>
                  <a:pt x="1333321" y="2277528"/>
                </a:lnTo>
                <a:lnTo>
                  <a:pt x="1213091" y="2253799"/>
                </a:lnTo>
                <a:lnTo>
                  <a:pt x="1095650" y="2220967"/>
                </a:lnTo>
                <a:lnTo>
                  <a:pt x="981492" y="2179329"/>
                </a:lnTo>
                <a:lnTo>
                  <a:pt x="871110" y="2129179"/>
                </a:lnTo>
                <a:lnTo>
                  <a:pt x="764994" y="2070814"/>
                </a:lnTo>
                <a:lnTo>
                  <a:pt x="663638" y="2004529"/>
                </a:lnTo>
                <a:lnTo>
                  <a:pt x="567534" y="1930619"/>
                </a:lnTo>
                <a:lnTo>
                  <a:pt x="477175" y="1849380"/>
                </a:lnTo>
                <a:lnTo>
                  <a:pt x="393052" y="1761108"/>
                </a:lnTo>
                <a:lnTo>
                  <a:pt x="315658" y="1666099"/>
                </a:lnTo>
                <a:lnTo>
                  <a:pt x="245486" y="1564647"/>
                </a:lnTo>
                <a:lnTo>
                  <a:pt x="183027" y="1457048"/>
                </a:lnTo>
                <a:lnTo>
                  <a:pt x="128774" y="1343598"/>
                </a:lnTo>
                <a:lnTo>
                  <a:pt x="83220" y="1224593"/>
                </a:lnTo>
                <a:lnTo>
                  <a:pt x="46857" y="1100328"/>
                </a:lnTo>
                <a:lnTo>
                  <a:pt x="34036" y="1044670"/>
                </a:lnTo>
                <a:lnTo>
                  <a:pt x="23268" y="988755"/>
                </a:lnTo>
                <a:lnTo>
                  <a:pt x="14547" y="932638"/>
                </a:lnTo>
                <a:lnTo>
                  <a:pt x="7866" y="876373"/>
                </a:lnTo>
                <a:lnTo>
                  <a:pt x="3218" y="820013"/>
                </a:lnTo>
                <a:lnTo>
                  <a:pt x="598" y="763612"/>
                </a:lnTo>
                <a:lnTo>
                  <a:pt x="0" y="707225"/>
                </a:lnTo>
                <a:lnTo>
                  <a:pt x="1415" y="650906"/>
                </a:lnTo>
                <a:lnTo>
                  <a:pt x="4839" y="594708"/>
                </a:lnTo>
                <a:lnTo>
                  <a:pt x="10265" y="538686"/>
                </a:lnTo>
                <a:lnTo>
                  <a:pt x="17686" y="482893"/>
                </a:lnTo>
                <a:lnTo>
                  <a:pt x="27097" y="427384"/>
                </a:lnTo>
                <a:lnTo>
                  <a:pt x="38490" y="372212"/>
                </a:lnTo>
                <a:lnTo>
                  <a:pt x="51859" y="317432"/>
                </a:lnTo>
                <a:lnTo>
                  <a:pt x="67199" y="263098"/>
                </a:lnTo>
                <a:lnTo>
                  <a:pt x="84502" y="209263"/>
                </a:lnTo>
                <a:lnTo>
                  <a:pt x="103762" y="155982"/>
                </a:lnTo>
                <a:lnTo>
                  <a:pt x="124973" y="103308"/>
                </a:lnTo>
                <a:lnTo>
                  <a:pt x="148128" y="51296"/>
                </a:lnTo>
                <a:lnTo>
                  <a:pt x="173222" y="0"/>
                </a:lnTo>
                <a:lnTo>
                  <a:pt x="1577461" y="718693"/>
                </a:lnTo>
                <a:lnTo>
                  <a:pt x="3108065" y="337058"/>
                </a:lnTo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97810" y="2049272"/>
            <a:ext cx="1404239" cy="102641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297810" y="2049272"/>
            <a:ext cx="1404620" cy="1026794"/>
          </a:xfrm>
          <a:custGeom>
            <a:avLst/>
            <a:gdLst/>
            <a:ahLst/>
            <a:cxnLst/>
            <a:rect l="l" t="t" r="r" b="b"/>
            <a:pathLst>
              <a:path w="1404620" h="1026794">
                <a:moveTo>
                  <a:pt x="0" y="307720"/>
                </a:moveTo>
                <a:lnTo>
                  <a:pt x="26284" y="258544"/>
                </a:lnTo>
                <a:lnTo>
                  <a:pt x="54258" y="210369"/>
                </a:lnTo>
                <a:lnTo>
                  <a:pt x="83894" y="163236"/>
                </a:lnTo>
                <a:lnTo>
                  <a:pt x="115168" y="117187"/>
                </a:lnTo>
                <a:lnTo>
                  <a:pt x="148054" y="72262"/>
                </a:lnTo>
                <a:lnTo>
                  <a:pt x="182525" y="28504"/>
                </a:lnTo>
                <a:lnTo>
                  <a:pt x="206375" y="0"/>
                </a:lnTo>
                <a:lnTo>
                  <a:pt x="1404239" y="1026413"/>
                </a:lnTo>
                <a:lnTo>
                  <a:pt x="0" y="30772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504185" y="2020637"/>
            <a:ext cx="1197864" cy="10550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504185" y="2020637"/>
            <a:ext cx="1198245" cy="1055370"/>
          </a:xfrm>
          <a:custGeom>
            <a:avLst/>
            <a:gdLst/>
            <a:ahLst/>
            <a:cxnLst/>
            <a:rect l="l" t="t" r="r" b="b"/>
            <a:pathLst>
              <a:path w="1198245" h="1055370">
                <a:moveTo>
                  <a:pt x="0" y="28634"/>
                </a:moveTo>
                <a:lnTo>
                  <a:pt x="8300" y="19019"/>
                </a:lnTo>
                <a:lnTo>
                  <a:pt x="16691" y="9470"/>
                </a:lnTo>
                <a:lnTo>
                  <a:pt x="25159" y="0"/>
                </a:lnTo>
                <a:lnTo>
                  <a:pt x="1197864" y="1055048"/>
                </a:lnTo>
                <a:lnTo>
                  <a:pt x="0" y="28634"/>
                </a:lnTo>
                <a:close/>
              </a:path>
            </a:pathLst>
          </a:custGeom>
          <a:ln w="1981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536444" y="1562100"/>
            <a:ext cx="1165606" cy="151358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536444" y="1562100"/>
            <a:ext cx="1165860" cy="1513840"/>
          </a:xfrm>
          <a:custGeom>
            <a:avLst/>
            <a:gdLst/>
            <a:ahLst/>
            <a:cxnLst/>
            <a:rect l="l" t="t" r="r" b="b"/>
            <a:pathLst>
              <a:path w="1165860" h="1513839">
                <a:moveTo>
                  <a:pt x="0" y="450723"/>
                </a:moveTo>
                <a:lnTo>
                  <a:pt x="29593" y="419134"/>
                </a:lnTo>
                <a:lnTo>
                  <a:pt x="59991" y="388423"/>
                </a:lnTo>
                <a:lnTo>
                  <a:pt x="91173" y="358602"/>
                </a:lnTo>
                <a:lnTo>
                  <a:pt x="123117" y="329683"/>
                </a:lnTo>
                <a:lnTo>
                  <a:pt x="155805" y="301680"/>
                </a:lnTo>
                <a:lnTo>
                  <a:pt x="189214" y="274604"/>
                </a:lnTo>
                <a:lnTo>
                  <a:pt x="223325" y="248469"/>
                </a:lnTo>
                <a:lnTo>
                  <a:pt x="258116" y="223287"/>
                </a:lnTo>
                <a:lnTo>
                  <a:pt x="293568" y="199070"/>
                </a:lnTo>
                <a:lnTo>
                  <a:pt x="329660" y="175831"/>
                </a:lnTo>
                <a:lnTo>
                  <a:pt x="366370" y="153583"/>
                </a:lnTo>
                <a:lnTo>
                  <a:pt x="403680" y="132338"/>
                </a:lnTo>
                <a:lnTo>
                  <a:pt x="441567" y="112108"/>
                </a:lnTo>
                <a:lnTo>
                  <a:pt x="480011" y="92907"/>
                </a:lnTo>
                <a:lnTo>
                  <a:pt x="518993" y="74747"/>
                </a:lnTo>
                <a:lnTo>
                  <a:pt x="558491" y="57640"/>
                </a:lnTo>
                <a:lnTo>
                  <a:pt x="598484" y="41600"/>
                </a:lnTo>
                <a:lnTo>
                  <a:pt x="638953" y="26637"/>
                </a:lnTo>
                <a:lnTo>
                  <a:pt x="679876" y="12767"/>
                </a:lnTo>
                <a:lnTo>
                  <a:pt x="721232" y="0"/>
                </a:lnTo>
                <a:lnTo>
                  <a:pt x="1165606" y="1513586"/>
                </a:lnTo>
                <a:lnTo>
                  <a:pt x="0" y="45072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257677" y="1548573"/>
            <a:ext cx="444373" cy="152711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257677" y="1548573"/>
            <a:ext cx="444500" cy="1527175"/>
          </a:xfrm>
          <a:custGeom>
            <a:avLst/>
            <a:gdLst/>
            <a:ahLst/>
            <a:cxnLst/>
            <a:rect l="l" t="t" r="r" b="b"/>
            <a:pathLst>
              <a:path w="444500" h="1527175">
                <a:moveTo>
                  <a:pt x="0" y="13526"/>
                </a:moveTo>
                <a:lnTo>
                  <a:pt x="12220" y="9994"/>
                </a:lnTo>
                <a:lnTo>
                  <a:pt x="24448" y="6567"/>
                </a:lnTo>
                <a:lnTo>
                  <a:pt x="36694" y="3239"/>
                </a:lnTo>
                <a:lnTo>
                  <a:pt x="48966" y="0"/>
                </a:lnTo>
                <a:lnTo>
                  <a:pt x="444373" y="1527112"/>
                </a:lnTo>
                <a:lnTo>
                  <a:pt x="0" y="13526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312286" y="1497867"/>
            <a:ext cx="1920366" cy="15778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312286" y="1497867"/>
            <a:ext cx="1920875" cy="1577975"/>
          </a:xfrm>
          <a:custGeom>
            <a:avLst/>
            <a:gdLst/>
            <a:ahLst/>
            <a:cxnLst/>
            <a:rect l="l" t="t" r="r" b="b"/>
            <a:pathLst>
              <a:path w="1920875" h="1577975">
                <a:moveTo>
                  <a:pt x="0" y="49246"/>
                </a:moveTo>
                <a:lnTo>
                  <a:pt x="126653" y="22346"/>
                </a:lnTo>
                <a:lnTo>
                  <a:pt x="253034" y="6028"/>
                </a:lnTo>
                <a:lnTo>
                  <a:pt x="378648" y="0"/>
                </a:lnTo>
                <a:lnTo>
                  <a:pt x="503002" y="3968"/>
                </a:lnTo>
                <a:lnTo>
                  <a:pt x="625601" y="17641"/>
                </a:lnTo>
                <a:lnTo>
                  <a:pt x="745953" y="40725"/>
                </a:lnTo>
                <a:lnTo>
                  <a:pt x="863563" y="72928"/>
                </a:lnTo>
                <a:lnTo>
                  <a:pt x="977938" y="113955"/>
                </a:lnTo>
                <a:lnTo>
                  <a:pt x="1088584" y="163516"/>
                </a:lnTo>
                <a:lnTo>
                  <a:pt x="1195006" y="221315"/>
                </a:lnTo>
                <a:lnTo>
                  <a:pt x="1296712" y="287062"/>
                </a:lnTo>
                <a:lnTo>
                  <a:pt x="1393207" y="360462"/>
                </a:lnTo>
                <a:lnTo>
                  <a:pt x="1483998" y="441224"/>
                </a:lnTo>
                <a:lnTo>
                  <a:pt x="1568590" y="529053"/>
                </a:lnTo>
                <a:lnTo>
                  <a:pt x="1646491" y="623657"/>
                </a:lnTo>
                <a:lnTo>
                  <a:pt x="1717206" y="724744"/>
                </a:lnTo>
                <a:lnTo>
                  <a:pt x="1780242" y="832020"/>
                </a:lnTo>
                <a:lnTo>
                  <a:pt x="1835104" y="945193"/>
                </a:lnTo>
                <a:lnTo>
                  <a:pt x="1881300" y="1063969"/>
                </a:lnTo>
                <a:lnTo>
                  <a:pt x="1918335" y="1188055"/>
                </a:lnTo>
                <a:lnTo>
                  <a:pt x="1918970" y="1190722"/>
                </a:lnTo>
                <a:lnTo>
                  <a:pt x="1919732" y="1193516"/>
                </a:lnTo>
                <a:lnTo>
                  <a:pt x="1920366" y="1196183"/>
                </a:lnTo>
                <a:lnTo>
                  <a:pt x="389763" y="1577818"/>
                </a:lnTo>
                <a:lnTo>
                  <a:pt x="0" y="49246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284220" y="1423416"/>
            <a:ext cx="0" cy="131445"/>
          </a:xfrm>
          <a:custGeom>
            <a:avLst/>
            <a:gdLst/>
            <a:ahLst/>
            <a:cxnLst/>
            <a:rect l="l" t="t" r="r" b="b"/>
            <a:pathLst>
              <a:path h="131444">
                <a:moveTo>
                  <a:pt x="0" y="131063"/>
                </a:moveTo>
                <a:lnTo>
                  <a:pt x="0" y="57912"/>
                </a:lnTo>
                <a:lnTo>
                  <a:pt x="0" y="0"/>
                </a:lnTo>
              </a:path>
            </a:pathLst>
          </a:custGeom>
          <a:ln w="9144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11040" y="1621536"/>
            <a:ext cx="20320" cy="99060"/>
          </a:xfrm>
          <a:custGeom>
            <a:avLst/>
            <a:gdLst/>
            <a:ahLst/>
            <a:cxnLst/>
            <a:rect l="l" t="t" r="r" b="b"/>
            <a:pathLst>
              <a:path w="20320" h="99060">
                <a:moveTo>
                  <a:pt x="0" y="99060"/>
                </a:moveTo>
                <a:lnTo>
                  <a:pt x="19812" y="0"/>
                </a:lnTo>
              </a:path>
            </a:pathLst>
          </a:custGeom>
          <a:ln w="9144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642364" y="4312756"/>
            <a:ext cx="993140" cy="13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3 630</a:t>
            </a:r>
            <a:r>
              <a:rPr sz="900" b="1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467,0</a:t>
            </a:r>
            <a:r>
              <a:rPr sz="900" b="1" spc="10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900" b="1" spc="-1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61%</a:t>
            </a:r>
            <a:endParaRPr sz="9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536953" y="1850226"/>
            <a:ext cx="89217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5255">
              <a:lnSpc>
                <a:spcPct val="100000"/>
              </a:lnSpc>
            </a:pP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29</a:t>
            </a:r>
            <a:r>
              <a:rPr sz="900" b="1" spc="-1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000,0</a:t>
            </a:r>
            <a:r>
              <a:rPr sz="900" b="1" spc="5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900" b="1" spc="-2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0%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25"/>
              </a:spcBef>
            </a:pPr>
            <a:r>
              <a:rPr sz="900" b="1" spc="5" dirty="0">
                <a:solidFill>
                  <a:srgbClr val="404040"/>
                </a:solidFill>
                <a:latin typeface="Arial"/>
                <a:cs typeface="Arial"/>
              </a:rPr>
              <a:t>22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1</a:t>
            </a:r>
            <a:r>
              <a:rPr sz="900" b="1" spc="-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900" b="1" spc="5" dirty="0">
                <a:solidFill>
                  <a:srgbClr val="404040"/>
                </a:solidFill>
                <a:latin typeface="Arial"/>
                <a:cs typeface="Arial"/>
              </a:rPr>
              <a:t>500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,</a:t>
            </a:r>
            <a:r>
              <a:rPr sz="900" b="1" spc="5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900" b="1" spc="-10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900" b="1" spc="-2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4%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958720" y="1535775"/>
            <a:ext cx="833755" cy="13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513</a:t>
            </a:r>
            <a:r>
              <a:rPr sz="900" b="1" spc="-1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600,0</a:t>
            </a:r>
            <a:r>
              <a:rPr sz="900" b="1" spc="10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900" b="1" spc="-2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9%</a:t>
            </a:r>
            <a:endParaRPr sz="9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109341" y="1293712"/>
            <a:ext cx="769620" cy="13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33</a:t>
            </a:r>
            <a:r>
              <a:rPr sz="900" b="1" spc="-1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745,0</a:t>
            </a:r>
            <a:r>
              <a:rPr sz="900" b="1" spc="5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900" b="1" spc="-2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1%</a:t>
            </a:r>
            <a:endParaRPr sz="9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539488" y="1516851"/>
            <a:ext cx="993140" cy="13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1 482</a:t>
            </a:r>
            <a:r>
              <a:rPr sz="900" b="1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797,0</a:t>
            </a:r>
            <a:r>
              <a:rPr sz="900" b="1" spc="10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900" b="1" spc="-1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404040"/>
                </a:solidFill>
                <a:latin typeface="Arial"/>
                <a:cs typeface="Arial"/>
              </a:rPr>
              <a:t>25%</a:t>
            </a:r>
            <a:endParaRPr sz="90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658611" y="1216152"/>
            <a:ext cx="3232785" cy="3436620"/>
          </a:xfrm>
          <a:custGeom>
            <a:avLst/>
            <a:gdLst/>
            <a:ahLst/>
            <a:cxnLst/>
            <a:rect l="l" t="t" r="r" b="b"/>
            <a:pathLst>
              <a:path w="3232784" h="3436620">
                <a:moveTo>
                  <a:pt x="0" y="3436620"/>
                </a:moveTo>
                <a:lnTo>
                  <a:pt x="3232404" y="3436620"/>
                </a:lnTo>
                <a:lnTo>
                  <a:pt x="3232404" y="0"/>
                </a:lnTo>
                <a:lnTo>
                  <a:pt x="0" y="0"/>
                </a:lnTo>
                <a:lnTo>
                  <a:pt x="0" y="34366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695950" y="1347977"/>
            <a:ext cx="57912" cy="5791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695950" y="1347977"/>
            <a:ext cx="58419" cy="58419"/>
          </a:xfrm>
          <a:custGeom>
            <a:avLst/>
            <a:gdLst/>
            <a:ahLst/>
            <a:cxnLst/>
            <a:rect l="l" t="t" r="r" b="b"/>
            <a:pathLst>
              <a:path w="58420" h="58419">
                <a:moveTo>
                  <a:pt x="0" y="57912"/>
                </a:moveTo>
                <a:lnTo>
                  <a:pt x="57912" y="57912"/>
                </a:lnTo>
                <a:lnTo>
                  <a:pt x="57912" y="0"/>
                </a:lnTo>
                <a:lnTo>
                  <a:pt x="0" y="0"/>
                </a:lnTo>
                <a:lnTo>
                  <a:pt x="0" y="57912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5766053" y="1311112"/>
            <a:ext cx="2844165" cy="2724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40"/>
              </a:lnSpc>
            </a:pP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101.34</a:t>
            </a:r>
            <a:r>
              <a:rPr sz="900" b="1" spc="-2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5" dirty="0">
                <a:solidFill>
                  <a:srgbClr val="585858"/>
                </a:solidFill>
                <a:latin typeface="Arial"/>
                <a:cs typeface="Arial"/>
              </a:rPr>
              <a:t>М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а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ш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ы и о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б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ор</a:t>
            </a:r>
            <a:r>
              <a:rPr sz="900" b="1" spc="-45" dirty="0">
                <a:solidFill>
                  <a:srgbClr val="585858"/>
                </a:solidFill>
                <a:latin typeface="Arial"/>
                <a:cs typeface="Arial"/>
              </a:rPr>
              <a:t>у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дова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ие</a:t>
            </a:r>
            <a:r>
              <a:rPr sz="900" b="1" spc="5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- 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ое </a:t>
            </a:r>
            <a:r>
              <a:rPr sz="900" b="1" spc="5" dirty="0">
                <a:solidFill>
                  <a:srgbClr val="585858"/>
                </a:solidFill>
                <a:latin typeface="Arial"/>
                <a:cs typeface="Arial"/>
              </a:rPr>
              <a:t>д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в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и</a:t>
            </a:r>
            <a:r>
              <a:rPr sz="900" b="1" spc="5" dirty="0">
                <a:solidFill>
                  <a:srgbClr val="585858"/>
                </a:solidFill>
                <a:latin typeface="Arial"/>
                <a:cs typeface="Arial"/>
              </a:rPr>
              <a:t>ж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м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ое 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м</a:t>
            </a:r>
            <a:r>
              <a:rPr sz="900" b="1" spc="-45" dirty="0">
                <a:solidFill>
                  <a:srgbClr val="585858"/>
                </a:solidFill>
                <a:latin typeface="Arial"/>
                <a:cs typeface="Arial"/>
              </a:rPr>
              <a:t>у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щ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е</a:t>
            </a:r>
            <a:r>
              <a:rPr sz="900" b="1" spc="10" dirty="0">
                <a:solidFill>
                  <a:srgbClr val="585858"/>
                </a:solidFill>
                <a:latin typeface="Arial"/>
                <a:cs typeface="Arial"/>
              </a:rPr>
              <a:t>с</a:t>
            </a:r>
            <a:r>
              <a:rPr sz="900" b="1" spc="-25" dirty="0">
                <a:solidFill>
                  <a:srgbClr val="585858"/>
                </a:solidFill>
                <a:latin typeface="Arial"/>
                <a:cs typeface="Arial"/>
              </a:rPr>
              <a:t>т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во</a:t>
            </a:r>
            <a:r>
              <a:rPr sz="900" b="1" spc="6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45" dirty="0">
                <a:solidFill>
                  <a:srgbClr val="585858"/>
                </a:solidFill>
                <a:latin typeface="Arial"/>
                <a:cs typeface="Arial"/>
              </a:rPr>
              <a:t>у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чре</a:t>
            </a:r>
            <a:r>
              <a:rPr sz="900" b="1" spc="5" dirty="0">
                <a:solidFill>
                  <a:srgbClr val="585858"/>
                </a:solidFill>
                <a:latin typeface="Arial"/>
                <a:cs typeface="Arial"/>
              </a:rPr>
              <a:t>ж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де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ия</a:t>
            </a:r>
            <a:endParaRPr sz="9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695950" y="1921001"/>
            <a:ext cx="57912" cy="563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695950" y="1921001"/>
            <a:ext cx="58419" cy="56515"/>
          </a:xfrm>
          <a:custGeom>
            <a:avLst/>
            <a:gdLst/>
            <a:ahLst/>
            <a:cxnLst/>
            <a:rect l="l" t="t" r="r" b="b"/>
            <a:pathLst>
              <a:path w="58420" h="56514">
                <a:moveTo>
                  <a:pt x="0" y="56387"/>
                </a:moveTo>
                <a:lnTo>
                  <a:pt x="57912" y="56387"/>
                </a:lnTo>
                <a:lnTo>
                  <a:pt x="57912" y="0"/>
                </a:lnTo>
                <a:lnTo>
                  <a:pt x="0" y="0"/>
                </a:lnTo>
                <a:lnTo>
                  <a:pt x="0" y="56387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5766053" y="1883754"/>
            <a:ext cx="2562860" cy="403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96300"/>
              </a:lnSpc>
            </a:pP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101.36</a:t>
            </a:r>
            <a:r>
              <a:rPr sz="900" b="1" spc="-2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Ин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в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е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spc="-35" dirty="0">
                <a:solidFill>
                  <a:srgbClr val="585858"/>
                </a:solidFill>
                <a:latin typeface="Arial"/>
                <a:cs typeface="Arial"/>
              </a:rPr>
              <a:t>т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арь</a:t>
            </a:r>
            <a:r>
              <a:rPr sz="900" b="1" spc="3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п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рои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з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водс</a:t>
            </a:r>
            <a:r>
              <a:rPr sz="900" b="1" spc="-35" dirty="0">
                <a:solidFill>
                  <a:srgbClr val="585858"/>
                </a:solidFill>
                <a:latin typeface="Arial"/>
                <a:cs typeface="Arial"/>
              </a:rPr>
              <a:t>т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вен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ый</a:t>
            </a:r>
            <a:r>
              <a:rPr sz="900" b="1" spc="3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 хо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з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яйс</a:t>
            </a:r>
            <a:r>
              <a:rPr sz="900" b="1" spc="-35" dirty="0">
                <a:solidFill>
                  <a:srgbClr val="585858"/>
                </a:solidFill>
                <a:latin typeface="Arial"/>
                <a:cs typeface="Arial"/>
              </a:rPr>
              <a:t>т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в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е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ый</a:t>
            </a:r>
            <a:r>
              <a:rPr sz="900" b="1" spc="3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-</a:t>
            </a:r>
            <a:r>
              <a:rPr sz="900" b="1" spc="-1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ое д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ви</a:t>
            </a:r>
            <a:r>
              <a:rPr sz="900" b="1" spc="5" dirty="0">
                <a:solidFill>
                  <a:srgbClr val="585858"/>
                </a:solidFill>
                <a:latin typeface="Arial"/>
                <a:cs typeface="Arial"/>
              </a:rPr>
              <a:t>ж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м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ое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м</a:t>
            </a:r>
            <a:r>
              <a:rPr sz="900" b="1" spc="-50" dirty="0">
                <a:solidFill>
                  <a:srgbClr val="585858"/>
                </a:solidFill>
                <a:latin typeface="Arial"/>
                <a:cs typeface="Arial"/>
              </a:rPr>
              <a:t>у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щ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е</a:t>
            </a:r>
            <a:r>
              <a:rPr sz="900" b="1" spc="15" dirty="0">
                <a:solidFill>
                  <a:srgbClr val="585858"/>
                </a:solidFill>
                <a:latin typeface="Arial"/>
                <a:cs typeface="Arial"/>
              </a:rPr>
              <a:t>с</a:t>
            </a:r>
            <a:r>
              <a:rPr sz="900" b="1" spc="-25" dirty="0">
                <a:solidFill>
                  <a:srgbClr val="585858"/>
                </a:solidFill>
                <a:latin typeface="Arial"/>
                <a:cs typeface="Arial"/>
              </a:rPr>
              <a:t>т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в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 </a:t>
            </a:r>
            <a:r>
              <a:rPr sz="900" b="1" spc="-45" dirty="0">
                <a:solidFill>
                  <a:srgbClr val="585858"/>
                </a:solidFill>
                <a:latin typeface="Arial"/>
                <a:cs typeface="Arial"/>
              </a:rPr>
              <a:t>у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чре</a:t>
            </a:r>
            <a:r>
              <a:rPr sz="900" b="1" spc="5" dirty="0">
                <a:solidFill>
                  <a:srgbClr val="585858"/>
                </a:solidFill>
                <a:latin typeface="Arial"/>
                <a:cs typeface="Arial"/>
              </a:rPr>
              <a:t>ж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де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ия</a:t>
            </a:r>
            <a:endParaRPr sz="9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695950" y="2494026"/>
            <a:ext cx="57912" cy="563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695950" y="2494026"/>
            <a:ext cx="58419" cy="56515"/>
          </a:xfrm>
          <a:custGeom>
            <a:avLst/>
            <a:gdLst/>
            <a:ahLst/>
            <a:cxnLst/>
            <a:rect l="l" t="t" r="r" b="b"/>
            <a:pathLst>
              <a:path w="58420" h="56514">
                <a:moveTo>
                  <a:pt x="0" y="56387"/>
                </a:moveTo>
                <a:lnTo>
                  <a:pt x="57912" y="56387"/>
                </a:lnTo>
                <a:lnTo>
                  <a:pt x="57912" y="0"/>
                </a:lnTo>
                <a:lnTo>
                  <a:pt x="0" y="0"/>
                </a:lnTo>
                <a:lnTo>
                  <a:pt x="0" y="56387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5766053" y="2456779"/>
            <a:ext cx="2976880" cy="2724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40"/>
              </a:lnSpc>
            </a:pP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101.38</a:t>
            </a:r>
            <a:r>
              <a:rPr sz="900" b="1" spc="-2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Про</a:t>
            </a:r>
            <a:r>
              <a:rPr sz="900" b="1" spc="5" dirty="0">
                <a:solidFill>
                  <a:srgbClr val="585858"/>
                </a:solidFill>
                <a:latin typeface="Arial"/>
                <a:cs typeface="Arial"/>
              </a:rPr>
              <a:t>ч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ие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ос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ов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ые средс</a:t>
            </a:r>
            <a:r>
              <a:rPr sz="900" b="1" spc="-35" dirty="0">
                <a:solidFill>
                  <a:srgbClr val="585858"/>
                </a:solidFill>
                <a:latin typeface="Arial"/>
                <a:cs typeface="Arial"/>
              </a:rPr>
              <a:t>т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ва</a:t>
            </a:r>
            <a:r>
              <a:rPr sz="900" b="1" spc="3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-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ое </a:t>
            </a:r>
            <a:r>
              <a:rPr sz="900" b="1" spc="5" dirty="0">
                <a:solidFill>
                  <a:srgbClr val="585858"/>
                </a:solidFill>
                <a:latin typeface="Arial"/>
                <a:cs typeface="Arial"/>
              </a:rPr>
              <a:t>д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в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и</a:t>
            </a:r>
            <a:r>
              <a:rPr sz="900" b="1" spc="5" dirty="0">
                <a:solidFill>
                  <a:srgbClr val="585858"/>
                </a:solidFill>
                <a:latin typeface="Arial"/>
                <a:cs typeface="Arial"/>
              </a:rPr>
              <a:t>ж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м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ое 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м</a:t>
            </a:r>
            <a:r>
              <a:rPr sz="900" b="1" spc="-45" dirty="0">
                <a:solidFill>
                  <a:srgbClr val="585858"/>
                </a:solidFill>
                <a:latin typeface="Arial"/>
                <a:cs typeface="Arial"/>
              </a:rPr>
              <a:t>у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щ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е</a:t>
            </a:r>
            <a:r>
              <a:rPr sz="900" b="1" spc="10" dirty="0">
                <a:solidFill>
                  <a:srgbClr val="585858"/>
                </a:solidFill>
                <a:latin typeface="Arial"/>
                <a:cs typeface="Arial"/>
              </a:rPr>
              <a:t>с</a:t>
            </a:r>
            <a:r>
              <a:rPr sz="900" b="1" spc="-25" dirty="0">
                <a:solidFill>
                  <a:srgbClr val="585858"/>
                </a:solidFill>
                <a:latin typeface="Arial"/>
                <a:cs typeface="Arial"/>
              </a:rPr>
              <a:t>т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во</a:t>
            </a:r>
            <a:r>
              <a:rPr sz="900" b="1" spc="6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45" dirty="0">
                <a:solidFill>
                  <a:srgbClr val="585858"/>
                </a:solidFill>
                <a:latin typeface="Arial"/>
                <a:cs typeface="Arial"/>
              </a:rPr>
              <a:t>у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чре</a:t>
            </a:r>
            <a:r>
              <a:rPr sz="900" b="1" spc="5" dirty="0">
                <a:solidFill>
                  <a:srgbClr val="585858"/>
                </a:solidFill>
                <a:latin typeface="Arial"/>
                <a:cs typeface="Arial"/>
              </a:rPr>
              <a:t>ж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де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ия</a:t>
            </a:r>
            <a:endParaRPr sz="9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5695950" y="3065526"/>
            <a:ext cx="57912" cy="5791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695950" y="3065526"/>
            <a:ext cx="58419" cy="58419"/>
          </a:xfrm>
          <a:custGeom>
            <a:avLst/>
            <a:gdLst/>
            <a:ahLst/>
            <a:cxnLst/>
            <a:rect l="l" t="t" r="r" b="b"/>
            <a:pathLst>
              <a:path w="58420" h="58419">
                <a:moveTo>
                  <a:pt x="0" y="57912"/>
                </a:moveTo>
                <a:lnTo>
                  <a:pt x="57912" y="57912"/>
                </a:lnTo>
                <a:lnTo>
                  <a:pt x="57912" y="0"/>
                </a:lnTo>
                <a:lnTo>
                  <a:pt x="0" y="0"/>
                </a:lnTo>
                <a:lnTo>
                  <a:pt x="0" y="57912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5766053" y="3029803"/>
            <a:ext cx="2343150" cy="2724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40"/>
              </a:lnSpc>
            </a:pP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111.6I</a:t>
            </a:r>
            <a:r>
              <a:rPr sz="900" b="1" spc="-2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Права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п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</a:t>
            </a:r>
            <a:r>
              <a:rPr sz="900" b="1" spc="5" dirty="0">
                <a:solidFill>
                  <a:srgbClr val="585858"/>
                </a:solidFill>
                <a:latin typeface="Arial"/>
                <a:cs typeface="Arial"/>
              </a:rPr>
              <a:t>л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ь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з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ова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ия 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п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ро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г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ра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мм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ым обес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п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ече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ием</a:t>
            </a:r>
            <a:r>
              <a:rPr sz="900" b="1" spc="-1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 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б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а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з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а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м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</a:t>
            </a:r>
            <a:r>
              <a:rPr sz="900" b="1" spc="1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да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нн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ых</a:t>
            </a:r>
            <a:endParaRPr sz="90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5695950" y="3638550"/>
            <a:ext cx="57912" cy="5791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695950" y="3638550"/>
            <a:ext cx="58419" cy="58419"/>
          </a:xfrm>
          <a:custGeom>
            <a:avLst/>
            <a:gdLst/>
            <a:ahLst/>
            <a:cxnLst/>
            <a:rect l="l" t="t" r="r" b="b"/>
            <a:pathLst>
              <a:path w="58420" h="58420">
                <a:moveTo>
                  <a:pt x="0" y="57912"/>
                </a:moveTo>
                <a:lnTo>
                  <a:pt x="57912" y="57912"/>
                </a:lnTo>
                <a:lnTo>
                  <a:pt x="57912" y="0"/>
                </a:lnTo>
                <a:lnTo>
                  <a:pt x="0" y="0"/>
                </a:lnTo>
                <a:lnTo>
                  <a:pt x="0" y="57912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5766053" y="3602573"/>
            <a:ext cx="2780030" cy="273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50"/>
              </a:lnSpc>
            </a:pP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21.34</a:t>
            </a:r>
            <a:r>
              <a:rPr sz="900" b="1" spc="-2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5" dirty="0">
                <a:solidFill>
                  <a:srgbClr val="585858"/>
                </a:solidFill>
                <a:latin typeface="Arial"/>
                <a:cs typeface="Arial"/>
              </a:rPr>
              <a:t>М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а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ш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ы и о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б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ор</a:t>
            </a:r>
            <a:r>
              <a:rPr sz="900" b="1" spc="-45" dirty="0">
                <a:solidFill>
                  <a:srgbClr val="585858"/>
                </a:solidFill>
                <a:latin typeface="Arial"/>
                <a:cs typeface="Arial"/>
              </a:rPr>
              <a:t>у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дова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ие</a:t>
            </a:r>
            <a:r>
              <a:rPr sz="900" b="1" spc="5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- 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ое </a:t>
            </a:r>
            <a:r>
              <a:rPr sz="900" b="1" spc="5" dirty="0">
                <a:solidFill>
                  <a:srgbClr val="585858"/>
                </a:solidFill>
                <a:latin typeface="Arial"/>
                <a:cs typeface="Arial"/>
              </a:rPr>
              <a:t>д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в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и</a:t>
            </a:r>
            <a:r>
              <a:rPr sz="900" b="1" spc="5" dirty="0">
                <a:solidFill>
                  <a:srgbClr val="585858"/>
                </a:solidFill>
                <a:latin typeface="Arial"/>
                <a:cs typeface="Arial"/>
              </a:rPr>
              <a:t>ж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м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ое 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м</a:t>
            </a:r>
            <a:r>
              <a:rPr sz="900" b="1" spc="-45" dirty="0">
                <a:solidFill>
                  <a:srgbClr val="585858"/>
                </a:solidFill>
                <a:latin typeface="Arial"/>
                <a:cs typeface="Arial"/>
              </a:rPr>
              <a:t>у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щ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е</a:t>
            </a:r>
            <a:r>
              <a:rPr sz="900" b="1" spc="10" dirty="0">
                <a:solidFill>
                  <a:srgbClr val="585858"/>
                </a:solidFill>
                <a:latin typeface="Arial"/>
                <a:cs typeface="Arial"/>
              </a:rPr>
              <a:t>с</a:t>
            </a:r>
            <a:r>
              <a:rPr sz="900" b="1" spc="-25" dirty="0">
                <a:solidFill>
                  <a:srgbClr val="585858"/>
                </a:solidFill>
                <a:latin typeface="Arial"/>
                <a:cs typeface="Arial"/>
              </a:rPr>
              <a:t>т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во</a:t>
            </a:r>
            <a:endParaRPr sz="90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5695950" y="4211573"/>
            <a:ext cx="57912" cy="5791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695950" y="4211573"/>
            <a:ext cx="58419" cy="58419"/>
          </a:xfrm>
          <a:custGeom>
            <a:avLst/>
            <a:gdLst/>
            <a:ahLst/>
            <a:cxnLst/>
            <a:rect l="l" t="t" r="r" b="b"/>
            <a:pathLst>
              <a:path w="58420" h="58420">
                <a:moveTo>
                  <a:pt x="0" y="57912"/>
                </a:moveTo>
                <a:lnTo>
                  <a:pt x="57912" y="57912"/>
                </a:lnTo>
                <a:lnTo>
                  <a:pt x="57912" y="0"/>
                </a:lnTo>
                <a:lnTo>
                  <a:pt x="0" y="0"/>
                </a:lnTo>
                <a:lnTo>
                  <a:pt x="0" y="57912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5766053" y="4175597"/>
            <a:ext cx="3112135" cy="2724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60"/>
              </a:lnSpc>
            </a:pP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21.36</a:t>
            </a:r>
            <a:r>
              <a:rPr sz="900" b="1" spc="-2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Ин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в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е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spc="-35" dirty="0">
                <a:solidFill>
                  <a:srgbClr val="585858"/>
                </a:solidFill>
                <a:latin typeface="Arial"/>
                <a:cs typeface="Arial"/>
              </a:rPr>
              <a:t>т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арь</a:t>
            </a:r>
            <a:r>
              <a:rPr sz="900" b="1" spc="3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п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рои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з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водс</a:t>
            </a:r>
            <a:r>
              <a:rPr sz="900" b="1" spc="-35" dirty="0">
                <a:solidFill>
                  <a:srgbClr val="585858"/>
                </a:solidFill>
                <a:latin typeface="Arial"/>
                <a:cs typeface="Arial"/>
              </a:rPr>
              <a:t>т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вен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ый</a:t>
            </a:r>
            <a:r>
              <a:rPr sz="900" b="1" spc="3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 хозяйс</a:t>
            </a:r>
            <a:r>
              <a:rPr sz="900" b="1" spc="-35" dirty="0">
                <a:solidFill>
                  <a:srgbClr val="585858"/>
                </a:solidFill>
                <a:latin typeface="Arial"/>
                <a:cs typeface="Arial"/>
              </a:rPr>
              <a:t>т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вен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ый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ts val="1060"/>
              </a:lnSpc>
            </a:pP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- 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н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ое </a:t>
            </a:r>
            <a:r>
              <a:rPr sz="900" b="1" spc="5" dirty="0">
                <a:solidFill>
                  <a:srgbClr val="585858"/>
                </a:solidFill>
                <a:latin typeface="Arial"/>
                <a:cs typeface="Arial"/>
              </a:rPr>
              <a:t>д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в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и</a:t>
            </a:r>
            <a:r>
              <a:rPr sz="900" b="1" spc="5" dirty="0">
                <a:solidFill>
                  <a:srgbClr val="585858"/>
                </a:solidFill>
                <a:latin typeface="Arial"/>
                <a:cs typeface="Arial"/>
              </a:rPr>
              <a:t>ж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м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ое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и</a:t>
            </a:r>
            <a:r>
              <a:rPr sz="900" b="1" spc="-10" dirty="0">
                <a:solidFill>
                  <a:srgbClr val="585858"/>
                </a:solidFill>
                <a:latin typeface="Arial"/>
                <a:cs typeface="Arial"/>
              </a:rPr>
              <a:t>м</a:t>
            </a:r>
            <a:r>
              <a:rPr sz="900" b="1" spc="-45" dirty="0">
                <a:solidFill>
                  <a:srgbClr val="585858"/>
                </a:solidFill>
                <a:latin typeface="Arial"/>
                <a:cs typeface="Arial"/>
              </a:rPr>
              <a:t>у</a:t>
            </a:r>
            <a:r>
              <a:rPr sz="900" b="1" spc="-5" dirty="0">
                <a:solidFill>
                  <a:srgbClr val="585858"/>
                </a:solidFill>
                <a:latin typeface="Arial"/>
                <a:cs typeface="Arial"/>
              </a:rPr>
              <a:t>щ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е</a:t>
            </a:r>
            <a:r>
              <a:rPr sz="900" b="1" spc="10" dirty="0">
                <a:solidFill>
                  <a:srgbClr val="585858"/>
                </a:solidFill>
                <a:latin typeface="Arial"/>
                <a:cs typeface="Arial"/>
              </a:rPr>
              <a:t>с</a:t>
            </a:r>
            <a:r>
              <a:rPr sz="900" b="1" spc="-25" dirty="0">
                <a:solidFill>
                  <a:srgbClr val="585858"/>
                </a:solidFill>
                <a:latin typeface="Arial"/>
                <a:cs typeface="Arial"/>
              </a:rPr>
              <a:t>т</a:t>
            </a:r>
            <a:r>
              <a:rPr sz="900" b="1" dirty="0">
                <a:solidFill>
                  <a:srgbClr val="585858"/>
                </a:solidFill>
                <a:latin typeface="Arial"/>
                <a:cs typeface="Arial"/>
              </a:rPr>
              <a:t>во</a:t>
            </a:r>
            <a:endParaRPr sz="900">
              <a:latin typeface="Arial"/>
              <a:cs typeface="Arial"/>
            </a:endParaRPr>
          </a:p>
        </p:txBody>
      </p:sp>
      <p:graphicFrame>
        <p:nvGraphicFramePr>
          <p:cNvPr id="43" name="object 43"/>
          <p:cNvGraphicFramePr>
            <a:graphicFrameLocks noGrp="1"/>
          </p:cNvGraphicFramePr>
          <p:nvPr/>
        </p:nvGraphicFramePr>
        <p:xfrm>
          <a:off x="1043609" y="4797209"/>
          <a:ext cx="7992932" cy="19441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5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0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1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7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09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0976"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№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00000"/>
                        </a:lnSpc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д ОС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R="35560" algn="ctr">
                        <a:lnSpc>
                          <a:spcPct val="100000"/>
                        </a:lnSpc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БС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61620">
                        <a:lnSpc>
                          <a:spcPct val="100000"/>
                        </a:lnSpc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ПД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ЕГО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299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101.34</a:t>
                      </a:r>
                      <a:r>
                        <a:rPr sz="900" spc="-20" dirty="0">
                          <a:latin typeface="Arial"/>
                          <a:cs typeface="Arial"/>
                        </a:rPr>
                        <a:t> М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аши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ы</a:t>
                      </a:r>
                      <a:r>
                        <a:rPr sz="9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обор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дова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ие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- и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ое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движимое</a:t>
                      </a:r>
                      <a:r>
                        <a:rPr sz="9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им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ще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во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у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чр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жде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ия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974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372,00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61594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656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095,00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133985">
                        <a:lnSpc>
                          <a:spcPct val="100000"/>
                        </a:lnSpc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spc="5" dirty="0">
                          <a:latin typeface="Arial"/>
                          <a:cs typeface="Arial"/>
                        </a:rPr>
                        <a:t>63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spc="5" dirty="0">
                          <a:latin typeface="Arial"/>
                          <a:cs typeface="Arial"/>
                        </a:rPr>
                        <a:t>467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900" b="1" spc="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468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101.36</a:t>
                      </a:r>
                      <a:r>
                        <a:rPr sz="9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ве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нт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арь</a:t>
                      </a:r>
                      <a:r>
                        <a:rPr sz="9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прои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вод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ве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ый</a:t>
                      </a:r>
                      <a:r>
                        <a:rPr sz="9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 </a:t>
                      </a:r>
                      <a:r>
                        <a:rPr sz="900" spc="-2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яй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ве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ый</a:t>
                      </a:r>
                      <a:r>
                        <a:rPr sz="9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- и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ое движимое</a:t>
                      </a:r>
                      <a:r>
                        <a:rPr sz="9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им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ще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во</a:t>
                      </a:r>
                      <a:r>
                        <a:rPr sz="9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чр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жде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ия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56642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0,00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15621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221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500,00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00000"/>
                        </a:lnSpc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221</a:t>
                      </a:r>
                      <a:r>
                        <a:rPr sz="9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500,00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395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101.38</a:t>
                      </a:r>
                      <a:r>
                        <a:rPr sz="9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Прочие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овные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ред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ва</a:t>
                      </a:r>
                      <a:r>
                        <a:rPr sz="9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- и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ое движимое</a:t>
                      </a:r>
                      <a:r>
                        <a:rPr sz="9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им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ще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во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у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чр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жде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ия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7940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29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000,00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50673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0,00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92735">
                        <a:lnSpc>
                          <a:spcPct val="100000"/>
                        </a:lnSpc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29</a:t>
                      </a:r>
                      <a:r>
                        <a:rPr sz="9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000,00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798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4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111.6I</a:t>
                      </a:r>
                      <a:r>
                        <a:rPr sz="9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Права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поль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ова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ия</a:t>
                      </a:r>
                      <a:r>
                        <a:rPr sz="9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про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рамм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ым обеспече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ием</a:t>
                      </a:r>
                      <a:r>
                        <a:rPr sz="9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9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ба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ами</a:t>
                      </a:r>
                      <a:r>
                        <a:rPr sz="9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да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нн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ых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56642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0,00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15621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513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600,00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00000"/>
                        </a:lnSpc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513</a:t>
                      </a:r>
                      <a:r>
                        <a:rPr sz="9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600,00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1959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21.34</a:t>
                      </a:r>
                      <a:r>
                        <a:rPr sz="900" spc="-20" dirty="0">
                          <a:latin typeface="Arial"/>
                          <a:cs typeface="Arial"/>
                        </a:rPr>
                        <a:t> М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аши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ы</a:t>
                      </a:r>
                      <a:r>
                        <a:rPr sz="9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 обор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дова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ие</a:t>
                      </a:r>
                      <a:r>
                        <a:rPr sz="9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- и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ое движимое</a:t>
                      </a:r>
                      <a:r>
                        <a:rPr sz="9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им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ще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во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7940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17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296,00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20345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16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449,00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92735">
                        <a:lnSpc>
                          <a:spcPct val="100000"/>
                        </a:lnSpc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33</a:t>
                      </a:r>
                      <a:r>
                        <a:rPr sz="9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745,00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7848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6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21.36</a:t>
                      </a:r>
                      <a:r>
                        <a:rPr sz="9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ве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нт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арь</a:t>
                      </a:r>
                      <a:r>
                        <a:rPr sz="9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прои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вод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ве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ый</a:t>
                      </a:r>
                      <a:r>
                        <a:rPr sz="9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 </a:t>
                      </a:r>
                      <a:r>
                        <a:rPr sz="900" spc="-2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яй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ве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ый</a:t>
                      </a:r>
                      <a:r>
                        <a:rPr sz="9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- и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ое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движимое</a:t>
                      </a:r>
                      <a:r>
                        <a:rPr sz="9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им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ще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во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7940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11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622,00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61594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471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175,00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133985">
                        <a:lnSpc>
                          <a:spcPct val="100000"/>
                        </a:lnSpc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482</a:t>
                      </a:r>
                      <a:r>
                        <a:rPr sz="9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797,00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3412">
                <a:tc>
                  <a:txBody>
                    <a:bodyPr/>
                    <a:lstStyle/>
                    <a:p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22860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ГО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121285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032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290,00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61594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884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019,00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tc>
                  <a:txBody>
                    <a:bodyPr/>
                    <a:lstStyle/>
                    <a:p>
                      <a:pPr marL="133985">
                        <a:lnSpc>
                          <a:spcPct val="100000"/>
                        </a:lnSpc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911</a:t>
                      </a:r>
                      <a:r>
                        <a:rPr sz="9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109,00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E8E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4" name="Дата 43"/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64336" y="338327"/>
            <a:ext cx="6323838" cy="12138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765035" y="338327"/>
            <a:ext cx="1972818" cy="12138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45844">
              <a:lnSpc>
                <a:spcPct val="100000"/>
              </a:lnSpc>
            </a:pPr>
            <a:r>
              <a:rPr sz="4300" spc="-25" dirty="0"/>
              <a:t>Основные</a:t>
            </a:r>
            <a:r>
              <a:rPr sz="4300" spc="5" dirty="0"/>
              <a:t> </a:t>
            </a:r>
            <a:r>
              <a:rPr sz="4300" spc="-25" dirty="0"/>
              <a:t>сре</a:t>
            </a:r>
            <a:r>
              <a:rPr sz="4300" spc="-70" dirty="0"/>
              <a:t>д</a:t>
            </a:r>
            <a:r>
              <a:rPr sz="4300" spc="-20" dirty="0"/>
              <a:t>ства</a:t>
            </a:r>
            <a:r>
              <a:rPr sz="4300" spc="-5" dirty="0"/>
              <a:t> </a:t>
            </a:r>
            <a:r>
              <a:rPr sz="4300" spc="-20" dirty="0"/>
              <a:t>(по</a:t>
            </a:r>
            <a:r>
              <a:rPr sz="4300" spc="35" dirty="0"/>
              <a:t> </a:t>
            </a:r>
            <a:r>
              <a:rPr sz="4300" spc="-20" dirty="0"/>
              <a:t>типу)</a:t>
            </a:r>
            <a:endParaRPr sz="4300"/>
          </a:p>
        </p:txBody>
      </p:sp>
      <p:sp>
        <p:nvSpPr>
          <p:cNvPr id="5" name="object 5"/>
          <p:cNvSpPr/>
          <p:nvPr/>
        </p:nvSpPr>
        <p:spPr>
          <a:xfrm>
            <a:off x="1115618" y="1417637"/>
            <a:ext cx="387985" cy="518159"/>
          </a:xfrm>
          <a:custGeom>
            <a:avLst/>
            <a:gdLst/>
            <a:ahLst/>
            <a:cxnLst/>
            <a:rect l="l" t="t" r="r" b="b"/>
            <a:pathLst>
              <a:path w="387984" h="518160">
                <a:moveTo>
                  <a:pt x="0" y="517969"/>
                </a:moveTo>
                <a:lnTo>
                  <a:pt x="387489" y="517969"/>
                </a:lnTo>
                <a:lnTo>
                  <a:pt x="387489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03044" y="1417637"/>
            <a:ext cx="3328035" cy="518159"/>
          </a:xfrm>
          <a:custGeom>
            <a:avLst/>
            <a:gdLst/>
            <a:ahLst/>
            <a:cxnLst/>
            <a:rect l="l" t="t" r="r" b="b"/>
            <a:pathLst>
              <a:path w="3328035" h="518160">
                <a:moveTo>
                  <a:pt x="0" y="517969"/>
                </a:moveTo>
                <a:lnTo>
                  <a:pt x="3327780" y="517969"/>
                </a:lnTo>
                <a:lnTo>
                  <a:pt x="3327780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30953" y="1417637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89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98489" y="1417637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66152" y="1417637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15618" y="1935670"/>
            <a:ext cx="387985" cy="518159"/>
          </a:xfrm>
          <a:custGeom>
            <a:avLst/>
            <a:gdLst/>
            <a:ahLst/>
            <a:cxnLst/>
            <a:rect l="l" t="t" r="r" b="b"/>
            <a:pathLst>
              <a:path w="387984" h="518160">
                <a:moveTo>
                  <a:pt x="0" y="517969"/>
                </a:moveTo>
                <a:lnTo>
                  <a:pt x="387489" y="517969"/>
                </a:lnTo>
                <a:lnTo>
                  <a:pt x="387489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03044" y="1935670"/>
            <a:ext cx="3328035" cy="518159"/>
          </a:xfrm>
          <a:custGeom>
            <a:avLst/>
            <a:gdLst/>
            <a:ahLst/>
            <a:cxnLst/>
            <a:rect l="l" t="t" r="r" b="b"/>
            <a:pathLst>
              <a:path w="3328035" h="518160">
                <a:moveTo>
                  <a:pt x="0" y="517969"/>
                </a:moveTo>
                <a:lnTo>
                  <a:pt x="3327780" y="517969"/>
                </a:lnTo>
                <a:lnTo>
                  <a:pt x="3327780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30953" y="1935670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89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198489" y="1935670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566152" y="1935670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15618" y="2453576"/>
            <a:ext cx="387985" cy="518159"/>
          </a:xfrm>
          <a:custGeom>
            <a:avLst/>
            <a:gdLst/>
            <a:ahLst/>
            <a:cxnLst/>
            <a:rect l="l" t="t" r="r" b="b"/>
            <a:pathLst>
              <a:path w="387984" h="518160">
                <a:moveTo>
                  <a:pt x="0" y="517969"/>
                </a:moveTo>
                <a:lnTo>
                  <a:pt x="387489" y="517969"/>
                </a:lnTo>
                <a:lnTo>
                  <a:pt x="387489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03044" y="2453576"/>
            <a:ext cx="3328035" cy="518159"/>
          </a:xfrm>
          <a:custGeom>
            <a:avLst/>
            <a:gdLst/>
            <a:ahLst/>
            <a:cxnLst/>
            <a:rect l="l" t="t" r="r" b="b"/>
            <a:pathLst>
              <a:path w="3328035" h="518160">
                <a:moveTo>
                  <a:pt x="0" y="517969"/>
                </a:moveTo>
                <a:lnTo>
                  <a:pt x="3327780" y="517969"/>
                </a:lnTo>
                <a:lnTo>
                  <a:pt x="3327780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830953" y="2453576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89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198489" y="2453576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566152" y="2453576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115618" y="2971609"/>
            <a:ext cx="387985" cy="518159"/>
          </a:xfrm>
          <a:custGeom>
            <a:avLst/>
            <a:gdLst/>
            <a:ahLst/>
            <a:cxnLst/>
            <a:rect l="l" t="t" r="r" b="b"/>
            <a:pathLst>
              <a:path w="387984" h="518160">
                <a:moveTo>
                  <a:pt x="0" y="517969"/>
                </a:moveTo>
                <a:lnTo>
                  <a:pt x="387489" y="517969"/>
                </a:lnTo>
                <a:lnTo>
                  <a:pt x="387489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503044" y="2971609"/>
            <a:ext cx="3328035" cy="518159"/>
          </a:xfrm>
          <a:custGeom>
            <a:avLst/>
            <a:gdLst/>
            <a:ahLst/>
            <a:cxnLst/>
            <a:rect l="l" t="t" r="r" b="b"/>
            <a:pathLst>
              <a:path w="3328035" h="518160">
                <a:moveTo>
                  <a:pt x="0" y="517969"/>
                </a:moveTo>
                <a:lnTo>
                  <a:pt x="3327780" y="517969"/>
                </a:lnTo>
                <a:lnTo>
                  <a:pt x="3327780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830953" y="2971609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89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198489" y="2971609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566152" y="2971609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115618" y="3489515"/>
            <a:ext cx="387985" cy="518159"/>
          </a:xfrm>
          <a:custGeom>
            <a:avLst/>
            <a:gdLst/>
            <a:ahLst/>
            <a:cxnLst/>
            <a:rect l="l" t="t" r="r" b="b"/>
            <a:pathLst>
              <a:path w="387984" h="518160">
                <a:moveTo>
                  <a:pt x="0" y="517969"/>
                </a:moveTo>
                <a:lnTo>
                  <a:pt x="387489" y="517969"/>
                </a:lnTo>
                <a:lnTo>
                  <a:pt x="387489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503044" y="3489515"/>
            <a:ext cx="3328035" cy="518159"/>
          </a:xfrm>
          <a:custGeom>
            <a:avLst/>
            <a:gdLst/>
            <a:ahLst/>
            <a:cxnLst/>
            <a:rect l="l" t="t" r="r" b="b"/>
            <a:pathLst>
              <a:path w="3328035" h="518160">
                <a:moveTo>
                  <a:pt x="0" y="517969"/>
                </a:moveTo>
                <a:lnTo>
                  <a:pt x="3327780" y="517969"/>
                </a:lnTo>
                <a:lnTo>
                  <a:pt x="3327780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830953" y="3489515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89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198489" y="3489515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566152" y="3489515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115618" y="4007548"/>
            <a:ext cx="387985" cy="518159"/>
          </a:xfrm>
          <a:custGeom>
            <a:avLst/>
            <a:gdLst/>
            <a:ahLst/>
            <a:cxnLst/>
            <a:rect l="l" t="t" r="r" b="b"/>
            <a:pathLst>
              <a:path w="387984" h="518160">
                <a:moveTo>
                  <a:pt x="0" y="517969"/>
                </a:moveTo>
                <a:lnTo>
                  <a:pt x="387489" y="517969"/>
                </a:lnTo>
                <a:lnTo>
                  <a:pt x="387489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503044" y="4007548"/>
            <a:ext cx="3328035" cy="518159"/>
          </a:xfrm>
          <a:custGeom>
            <a:avLst/>
            <a:gdLst/>
            <a:ahLst/>
            <a:cxnLst/>
            <a:rect l="l" t="t" r="r" b="b"/>
            <a:pathLst>
              <a:path w="3328035" h="518160">
                <a:moveTo>
                  <a:pt x="0" y="517969"/>
                </a:moveTo>
                <a:lnTo>
                  <a:pt x="3327780" y="517969"/>
                </a:lnTo>
                <a:lnTo>
                  <a:pt x="3327780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830953" y="4007548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89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198489" y="4007548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566152" y="4007548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115618" y="4525454"/>
            <a:ext cx="387985" cy="518159"/>
          </a:xfrm>
          <a:custGeom>
            <a:avLst/>
            <a:gdLst/>
            <a:ahLst/>
            <a:cxnLst/>
            <a:rect l="l" t="t" r="r" b="b"/>
            <a:pathLst>
              <a:path w="387984" h="518160">
                <a:moveTo>
                  <a:pt x="0" y="517969"/>
                </a:moveTo>
                <a:lnTo>
                  <a:pt x="387489" y="517969"/>
                </a:lnTo>
                <a:lnTo>
                  <a:pt x="387489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503044" y="4525454"/>
            <a:ext cx="3328035" cy="518159"/>
          </a:xfrm>
          <a:custGeom>
            <a:avLst/>
            <a:gdLst/>
            <a:ahLst/>
            <a:cxnLst/>
            <a:rect l="l" t="t" r="r" b="b"/>
            <a:pathLst>
              <a:path w="3328035" h="518160">
                <a:moveTo>
                  <a:pt x="0" y="517969"/>
                </a:moveTo>
                <a:lnTo>
                  <a:pt x="3327780" y="517969"/>
                </a:lnTo>
                <a:lnTo>
                  <a:pt x="3327780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830953" y="4525454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89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198489" y="4525454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566152" y="4525454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115618" y="5043487"/>
            <a:ext cx="387985" cy="518159"/>
          </a:xfrm>
          <a:custGeom>
            <a:avLst/>
            <a:gdLst/>
            <a:ahLst/>
            <a:cxnLst/>
            <a:rect l="l" t="t" r="r" b="b"/>
            <a:pathLst>
              <a:path w="387984" h="518160">
                <a:moveTo>
                  <a:pt x="0" y="517969"/>
                </a:moveTo>
                <a:lnTo>
                  <a:pt x="387489" y="517969"/>
                </a:lnTo>
                <a:lnTo>
                  <a:pt x="387489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503044" y="5043487"/>
            <a:ext cx="3328035" cy="518159"/>
          </a:xfrm>
          <a:custGeom>
            <a:avLst/>
            <a:gdLst/>
            <a:ahLst/>
            <a:cxnLst/>
            <a:rect l="l" t="t" r="r" b="b"/>
            <a:pathLst>
              <a:path w="3328035" h="518160">
                <a:moveTo>
                  <a:pt x="0" y="517969"/>
                </a:moveTo>
                <a:lnTo>
                  <a:pt x="3327780" y="517969"/>
                </a:lnTo>
                <a:lnTo>
                  <a:pt x="3327780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830953" y="5043487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89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198489" y="5043487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566152" y="5043487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115618" y="5561406"/>
            <a:ext cx="387985" cy="518159"/>
          </a:xfrm>
          <a:custGeom>
            <a:avLst/>
            <a:gdLst/>
            <a:ahLst/>
            <a:cxnLst/>
            <a:rect l="l" t="t" r="r" b="b"/>
            <a:pathLst>
              <a:path w="387984" h="518160">
                <a:moveTo>
                  <a:pt x="0" y="517969"/>
                </a:moveTo>
                <a:lnTo>
                  <a:pt x="387489" y="517969"/>
                </a:lnTo>
                <a:lnTo>
                  <a:pt x="387489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503044" y="5561406"/>
            <a:ext cx="3328035" cy="518159"/>
          </a:xfrm>
          <a:custGeom>
            <a:avLst/>
            <a:gdLst/>
            <a:ahLst/>
            <a:cxnLst/>
            <a:rect l="l" t="t" r="r" b="b"/>
            <a:pathLst>
              <a:path w="3328035" h="518160">
                <a:moveTo>
                  <a:pt x="0" y="517969"/>
                </a:moveTo>
                <a:lnTo>
                  <a:pt x="3327780" y="517969"/>
                </a:lnTo>
                <a:lnTo>
                  <a:pt x="3327780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830953" y="5561406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89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198489" y="5561406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7566152" y="5561406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60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115618" y="6079375"/>
            <a:ext cx="387985" cy="518159"/>
          </a:xfrm>
          <a:custGeom>
            <a:avLst/>
            <a:gdLst/>
            <a:ahLst/>
            <a:cxnLst/>
            <a:rect l="l" t="t" r="r" b="b"/>
            <a:pathLst>
              <a:path w="387984" h="518159">
                <a:moveTo>
                  <a:pt x="0" y="517969"/>
                </a:moveTo>
                <a:lnTo>
                  <a:pt x="387489" y="517969"/>
                </a:lnTo>
                <a:lnTo>
                  <a:pt x="387489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503044" y="6079375"/>
            <a:ext cx="3328035" cy="518159"/>
          </a:xfrm>
          <a:custGeom>
            <a:avLst/>
            <a:gdLst/>
            <a:ahLst/>
            <a:cxnLst/>
            <a:rect l="l" t="t" r="r" b="b"/>
            <a:pathLst>
              <a:path w="3328035" h="518159">
                <a:moveTo>
                  <a:pt x="0" y="517969"/>
                </a:moveTo>
                <a:lnTo>
                  <a:pt x="3327780" y="517969"/>
                </a:lnTo>
                <a:lnTo>
                  <a:pt x="3327780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830953" y="6079375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89" h="518159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198489" y="6079375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59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566152" y="6079375"/>
            <a:ext cx="1367790" cy="518159"/>
          </a:xfrm>
          <a:custGeom>
            <a:avLst/>
            <a:gdLst/>
            <a:ahLst/>
            <a:cxnLst/>
            <a:rect l="l" t="t" r="r" b="b"/>
            <a:pathLst>
              <a:path w="1367790" h="518159">
                <a:moveTo>
                  <a:pt x="0" y="517969"/>
                </a:moveTo>
                <a:lnTo>
                  <a:pt x="1367536" y="517969"/>
                </a:lnTo>
                <a:lnTo>
                  <a:pt x="1367536" y="0"/>
                </a:lnTo>
                <a:lnTo>
                  <a:pt x="0" y="0"/>
                </a:lnTo>
                <a:lnTo>
                  <a:pt x="0" y="517969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503044" y="1411350"/>
            <a:ext cx="0" cy="5192395"/>
          </a:xfrm>
          <a:custGeom>
            <a:avLst/>
            <a:gdLst/>
            <a:ahLst/>
            <a:cxnLst/>
            <a:rect l="l" t="t" r="r" b="b"/>
            <a:pathLst>
              <a:path h="5192395">
                <a:moveTo>
                  <a:pt x="0" y="0"/>
                </a:moveTo>
                <a:lnTo>
                  <a:pt x="0" y="5192344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830953" y="1411350"/>
            <a:ext cx="0" cy="5192395"/>
          </a:xfrm>
          <a:custGeom>
            <a:avLst/>
            <a:gdLst/>
            <a:ahLst/>
            <a:cxnLst/>
            <a:rect l="l" t="t" r="r" b="b"/>
            <a:pathLst>
              <a:path h="5192395">
                <a:moveTo>
                  <a:pt x="0" y="0"/>
                </a:moveTo>
                <a:lnTo>
                  <a:pt x="0" y="5192344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198489" y="1411350"/>
            <a:ext cx="0" cy="5192395"/>
          </a:xfrm>
          <a:custGeom>
            <a:avLst/>
            <a:gdLst/>
            <a:ahLst/>
            <a:cxnLst/>
            <a:rect l="l" t="t" r="r" b="b"/>
            <a:pathLst>
              <a:path h="5192395">
                <a:moveTo>
                  <a:pt x="0" y="0"/>
                </a:moveTo>
                <a:lnTo>
                  <a:pt x="0" y="5192344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7566152" y="1411350"/>
            <a:ext cx="0" cy="5192395"/>
          </a:xfrm>
          <a:custGeom>
            <a:avLst/>
            <a:gdLst/>
            <a:ahLst/>
            <a:cxnLst/>
            <a:rect l="l" t="t" r="r" b="b"/>
            <a:pathLst>
              <a:path h="5192395">
                <a:moveTo>
                  <a:pt x="0" y="0"/>
                </a:moveTo>
                <a:lnTo>
                  <a:pt x="0" y="5192344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109268" y="1935607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109268" y="2453639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109268" y="2971545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109268" y="3489578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109268" y="4007484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109268" y="4525517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109268" y="5043423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109268" y="5561457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109268" y="6079375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115618" y="1411350"/>
            <a:ext cx="0" cy="5192395"/>
          </a:xfrm>
          <a:custGeom>
            <a:avLst/>
            <a:gdLst/>
            <a:ahLst/>
            <a:cxnLst/>
            <a:rect l="l" t="t" r="r" b="b"/>
            <a:pathLst>
              <a:path h="5192395">
                <a:moveTo>
                  <a:pt x="0" y="0"/>
                </a:moveTo>
                <a:lnTo>
                  <a:pt x="0" y="5192344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8933688" y="1411350"/>
            <a:ext cx="0" cy="5192395"/>
          </a:xfrm>
          <a:custGeom>
            <a:avLst/>
            <a:gdLst/>
            <a:ahLst/>
            <a:cxnLst/>
            <a:rect l="l" t="t" r="r" b="b"/>
            <a:pathLst>
              <a:path h="5192395">
                <a:moveTo>
                  <a:pt x="0" y="0"/>
                </a:moveTo>
                <a:lnTo>
                  <a:pt x="0" y="5192344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109268" y="1417700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109268" y="6597345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 txBox="1"/>
          <p:nvPr/>
        </p:nvSpPr>
        <p:spPr>
          <a:xfrm>
            <a:off x="1184249" y="1714974"/>
            <a:ext cx="251460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20" dirty="0">
                <a:latin typeface="Arial"/>
                <a:cs typeface="Arial"/>
              </a:rPr>
              <a:t>№</a:t>
            </a:r>
            <a:endParaRPr sz="1600">
              <a:latin typeface="Arial"/>
              <a:cs typeface="Aria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2774695" y="1714974"/>
            <a:ext cx="786130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5" dirty="0">
                <a:latin typeface="Arial"/>
                <a:cs typeface="Arial"/>
              </a:rPr>
              <a:t>Вид</a:t>
            </a:r>
            <a:r>
              <a:rPr sz="1600" b="1" spc="5" dirty="0">
                <a:latin typeface="Arial"/>
                <a:cs typeface="Arial"/>
              </a:rPr>
              <a:t> </a:t>
            </a:r>
            <a:r>
              <a:rPr sz="1600" b="1" spc="-25" dirty="0">
                <a:latin typeface="Arial"/>
                <a:cs typeface="Arial"/>
              </a:rPr>
              <a:t>О</a:t>
            </a:r>
            <a:r>
              <a:rPr sz="1600" b="1" spc="-15" dirty="0">
                <a:latin typeface="Arial"/>
                <a:cs typeface="Arial"/>
              </a:rPr>
              <a:t>С</a:t>
            </a:r>
            <a:endParaRPr sz="1600">
              <a:latin typeface="Arial"/>
              <a:cs typeface="Aria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5357876" y="1714974"/>
            <a:ext cx="31305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35" dirty="0">
                <a:latin typeface="Arial"/>
                <a:cs typeface="Arial"/>
              </a:rPr>
              <a:t>БС</a:t>
            </a:r>
            <a:endParaRPr sz="1600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6724015" y="1714974"/>
            <a:ext cx="31686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5" dirty="0">
                <a:latin typeface="Arial"/>
                <a:cs typeface="Arial"/>
              </a:rPr>
              <a:t>ПД</a:t>
            </a:r>
            <a:endParaRPr sz="1600">
              <a:latin typeface="Arial"/>
              <a:cs typeface="Aria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7893811" y="1714974"/>
            <a:ext cx="715010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80" dirty="0">
                <a:latin typeface="Arial"/>
                <a:cs typeface="Arial"/>
              </a:rPr>
              <a:t>В</a:t>
            </a:r>
            <a:r>
              <a:rPr sz="1600" b="1" spc="-15" dirty="0">
                <a:latin typeface="Arial"/>
                <a:cs typeface="Arial"/>
              </a:rPr>
              <a:t>СЕ</a:t>
            </a:r>
            <a:r>
              <a:rPr sz="1600" b="1" spc="-40" dirty="0">
                <a:latin typeface="Arial"/>
                <a:cs typeface="Arial"/>
              </a:rPr>
              <a:t>Г</a:t>
            </a:r>
            <a:r>
              <a:rPr sz="1600" b="1" spc="-15" dirty="0">
                <a:latin typeface="Arial"/>
                <a:cs typeface="Arial"/>
              </a:rPr>
              <a:t>О</a:t>
            </a:r>
            <a:endParaRPr sz="1600">
              <a:latin typeface="Arial"/>
              <a:cs typeface="Arial"/>
            </a:endParaRPr>
          </a:p>
        </p:txBody>
      </p:sp>
      <p:sp>
        <p:nvSpPr>
          <p:cNvPr id="77" name="object 77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1780" indent="-259079">
              <a:lnSpc>
                <a:spcPct val="100000"/>
              </a:lnSpc>
              <a:buFont typeface="Arial"/>
              <a:buAutoNum type="arabicPlain"/>
              <a:tabLst>
                <a:tab pos="272415" algn="l"/>
              </a:tabLst>
            </a:pPr>
            <a:r>
              <a:rPr spc="-15" dirty="0"/>
              <a:t>А</a:t>
            </a:r>
            <a:r>
              <a:rPr spc="-5" dirty="0"/>
              <a:t>к</a:t>
            </a:r>
            <a:r>
              <a:rPr spc="-40" dirty="0"/>
              <a:t>у</a:t>
            </a:r>
            <a:r>
              <a:rPr spc="-5" dirty="0"/>
              <a:t>с</a:t>
            </a:r>
            <a:r>
              <a:rPr spc="-10" dirty="0"/>
              <a:t>тиче</a:t>
            </a:r>
            <a:r>
              <a:rPr dirty="0"/>
              <a:t>с</a:t>
            </a:r>
            <a:r>
              <a:rPr spc="-5" dirty="0"/>
              <a:t>к</a:t>
            </a:r>
            <a:r>
              <a:rPr spc="-10" dirty="0"/>
              <a:t>ое</a:t>
            </a:r>
            <a:r>
              <a:rPr spc="50" dirty="0"/>
              <a:t> </a:t>
            </a:r>
            <a:r>
              <a:rPr spc="-10" dirty="0"/>
              <a:t>обо</a:t>
            </a:r>
            <a:r>
              <a:rPr spc="-20" dirty="0"/>
              <a:t>р</a:t>
            </a:r>
            <a:r>
              <a:rPr spc="-75" dirty="0"/>
              <a:t>у</a:t>
            </a:r>
            <a:r>
              <a:rPr spc="-5" dirty="0"/>
              <a:t>д</a:t>
            </a:r>
            <a:r>
              <a:rPr spc="-10" dirty="0"/>
              <a:t>ование</a:t>
            </a:r>
          </a:p>
          <a:p>
            <a:pPr>
              <a:lnSpc>
                <a:spcPct val="100000"/>
              </a:lnSpc>
              <a:spcBef>
                <a:spcPts val="32"/>
              </a:spcBef>
              <a:buFont typeface="Arial"/>
              <a:buAutoNum type="arabicPlain"/>
            </a:pPr>
            <a:endParaRPr sz="1850">
              <a:latin typeface="Times New Roman"/>
              <a:cs typeface="Times New Roman"/>
            </a:endParaRPr>
          </a:p>
          <a:p>
            <a:pPr marL="271780" indent="-259079">
              <a:lnSpc>
                <a:spcPct val="100000"/>
              </a:lnSpc>
              <a:buFont typeface="Arial"/>
              <a:buAutoNum type="arabicPlain"/>
              <a:tabLst>
                <a:tab pos="272415" algn="l"/>
              </a:tabLst>
            </a:pPr>
            <a:r>
              <a:rPr spc="-10" dirty="0"/>
              <a:t>Инст</a:t>
            </a:r>
            <a:r>
              <a:rPr spc="-15" dirty="0"/>
              <a:t>р</a:t>
            </a:r>
            <a:r>
              <a:rPr spc="-40" dirty="0"/>
              <a:t>у</a:t>
            </a:r>
            <a:r>
              <a:rPr spc="-10" dirty="0"/>
              <a:t>мент</a:t>
            </a:r>
          </a:p>
          <a:p>
            <a:pPr>
              <a:lnSpc>
                <a:spcPct val="100000"/>
              </a:lnSpc>
              <a:spcBef>
                <a:spcPts val="29"/>
              </a:spcBef>
              <a:buFont typeface="Arial"/>
              <a:buAutoNum type="arabicPlain"/>
            </a:pPr>
            <a:endParaRPr sz="1850">
              <a:latin typeface="Times New Roman"/>
              <a:cs typeface="Times New Roman"/>
            </a:endParaRPr>
          </a:p>
          <a:p>
            <a:pPr marL="271780" indent="-259079">
              <a:lnSpc>
                <a:spcPct val="100000"/>
              </a:lnSpc>
              <a:buFont typeface="Arial"/>
              <a:buAutoNum type="arabicPlain"/>
              <a:tabLst>
                <a:tab pos="272415" algn="l"/>
              </a:tabLst>
            </a:pPr>
            <a:r>
              <a:rPr spc="-15" dirty="0"/>
              <a:t>К</a:t>
            </a:r>
            <a:r>
              <a:rPr spc="-10" dirty="0"/>
              <a:t>омп</a:t>
            </a:r>
            <a:r>
              <a:rPr spc="-20" dirty="0"/>
              <a:t>ь</a:t>
            </a:r>
            <a:r>
              <a:rPr spc="-50" dirty="0"/>
              <a:t>ю</a:t>
            </a:r>
            <a:r>
              <a:rPr spc="-20" dirty="0"/>
              <a:t>т</a:t>
            </a:r>
            <a:r>
              <a:rPr spc="-10" dirty="0"/>
              <a:t>ерная</a:t>
            </a:r>
            <a:r>
              <a:rPr spc="45" dirty="0"/>
              <a:t> </a:t>
            </a:r>
            <a:r>
              <a:rPr spc="-10" dirty="0"/>
              <a:t>и</a:t>
            </a:r>
            <a:r>
              <a:rPr spc="5" dirty="0"/>
              <a:t> </a:t>
            </a:r>
            <a:r>
              <a:rPr spc="-10" dirty="0"/>
              <a:t>ор</a:t>
            </a:r>
            <a:r>
              <a:rPr spc="-5" dirty="0"/>
              <a:t>г</a:t>
            </a:r>
            <a:r>
              <a:rPr spc="-20" dirty="0"/>
              <a:t>т</a:t>
            </a:r>
            <a:r>
              <a:rPr spc="-45" dirty="0"/>
              <a:t>е</a:t>
            </a:r>
            <a:r>
              <a:rPr spc="-15" dirty="0"/>
              <a:t>х</a:t>
            </a:r>
            <a:r>
              <a:rPr spc="-10" dirty="0"/>
              <a:t>н</a:t>
            </a:r>
            <a:r>
              <a:rPr spc="-20" dirty="0"/>
              <a:t>и</a:t>
            </a:r>
            <a:r>
              <a:rPr spc="20" dirty="0"/>
              <a:t>к</a:t>
            </a:r>
            <a:r>
              <a:rPr spc="-10" dirty="0"/>
              <a:t>а</a:t>
            </a:r>
          </a:p>
          <a:p>
            <a:pPr>
              <a:lnSpc>
                <a:spcPct val="100000"/>
              </a:lnSpc>
              <a:spcBef>
                <a:spcPts val="32"/>
              </a:spcBef>
              <a:buFont typeface="Arial"/>
              <a:buAutoNum type="arabicPlain"/>
            </a:pPr>
            <a:endParaRPr sz="1850">
              <a:latin typeface="Times New Roman"/>
              <a:cs typeface="Times New Roman"/>
            </a:endParaRPr>
          </a:p>
          <a:p>
            <a:pPr marL="271780" indent="-259079">
              <a:lnSpc>
                <a:spcPct val="100000"/>
              </a:lnSpc>
              <a:buFont typeface="Arial"/>
              <a:buAutoNum type="arabicPlain"/>
              <a:tabLst>
                <a:tab pos="272415" algn="l"/>
              </a:tabLst>
            </a:pPr>
            <a:r>
              <a:rPr dirty="0"/>
              <a:t>М</a:t>
            </a:r>
            <a:r>
              <a:rPr spc="-20" dirty="0"/>
              <a:t>е</a:t>
            </a:r>
            <a:r>
              <a:rPr spc="-25" dirty="0"/>
              <a:t>б</a:t>
            </a:r>
            <a:r>
              <a:rPr spc="-55" dirty="0"/>
              <a:t>е</a:t>
            </a:r>
            <a:r>
              <a:rPr spc="-5" dirty="0"/>
              <a:t>л</a:t>
            </a:r>
            <a:r>
              <a:rPr spc="-10" dirty="0"/>
              <a:t>ь</a:t>
            </a:r>
          </a:p>
          <a:p>
            <a:pPr>
              <a:lnSpc>
                <a:spcPct val="100000"/>
              </a:lnSpc>
              <a:spcBef>
                <a:spcPts val="32"/>
              </a:spcBef>
              <a:buFont typeface="Arial"/>
              <a:buAutoNum type="arabicPlain"/>
            </a:pPr>
            <a:endParaRPr sz="1850">
              <a:latin typeface="Times New Roman"/>
              <a:cs typeface="Times New Roman"/>
            </a:endParaRPr>
          </a:p>
          <a:p>
            <a:pPr marL="271780" indent="-259079">
              <a:lnSpc>
                <a:spcPct val="100000"/>
              </a:lnSpc>
              <a:buFont typeface="Arial"/>
              <a:buAutoNum type="arabicPlain"/>
              <a:tabLst>
                <a:tab pos="272415" algn="l"/>
              </a:tabLst>
            </a:pPr>
            <a:r>
              <a:rPr spc="-15" dirty="0"/>
              <a:t>Обо</a:t>
            </a:r>
            <a:r>
              <a:rPr spc="-20" dirty="0"/>
              <a:t>р</a:t>
            </a:r>
            <a:r>
              <a:rPr spc="-75" dirty="0"/>
              <a:t>у</a:t>
            </a:r>
            <a:r>
              <a:rPr spc="-5" dirty="0"/>
              <a:t>д</a:t>
            </a:r>
            <a:r>
              <a:rPr spc="-10" dirty="0"/>
              <a:t>ование</a:t>
            </a:r>
            <a:r>
              <a:rPr spc="45" dirty="0"/>
              <a:t> </a:t>
            </a:r>
            <a:r>
              <a:rPr spc="-15" dirty="0"/>
              <a:t>О</a:t>
            </a:r>
            <a:r>
              <a:rPr spc="-60" dirty="0"/>
              <a:t>В</a:t>
            </a:r>
            <a:r>
              <a:rPr spc="-10" dirty="0"/>
              <a:t>З</a:t>
            </a:r>
            <a:r>
              <a:rPr spc="5" dirty="0"/>
              <a:t> </a:t>
            </a:r>
            <a:r>
              <a:rPr spc="-10" dirty="0"/>
              <a:t>и</a:t>
            </a:r>
            <a:r>
              <a:rPr spc="5" dirty="0"/>
              <a:t> </a:t>
            </a:r>
            <a:r>
              <a:rPr spc="-25" dirty="0"/>
              <a:t>С</a:t>
            </a:r>
            <a:r>
              <a:rPr spc="-15" dirty="0"/>
              <a:t>ЭС</a:t>
            </a:r>
          </a:p>
          <a:p>
            <a:pPr>
              <a:lnSpc>
                <a:spcPct val="100000"/>
              </a:lnSpc>
              <a:spcBef>
                <a:spcPts val="32"/>
              </a:spcBef>
              <a:buFont typeface="Arial"/>
              <a:buAutoNum type="arabicPlain"/>
            </a:pPr>
            <a:endParaRPr sz="1850">
              <a:latin typeface="Times New Roman"/>
              <a:cs typeface="Times New Roman"/>
            </a:endParaRPr>
          </a:p>
          <a:p>
            <a:pPr marL="271780" indent="-259079">
              <a:lnSpc>
                <a:spcPct val="100000"/>
              </a:lnSpc>
              <a:buFont typeface="Arial"/>
              <a:buAutoNum type="arabicPlain"/>
              <a:tabLst>
                <a:tab pos="272415" algn="l"/>
              </a:tabLst>
            </a:pPr>
            <a:r>
              <a:rPr spc="-10" dirty="0"/>
              <a:t>Про</a:t>
            </a:r>
            <a:r>
              <a:rPr spc="-5" dirty="0"/>
              <a:t>г</a:t>
            </a:r>
            <a:r>
              <a:rPr spc="-10" dirty="0"/>
              <a:t>рам</a:t>
            </a:r>
            <a:r>
              <a:rPr spc="-25" dirty="0"/>
              <a:t>м</a:t>
            </a:r>
            <a:r>
              <a:rPr spc="-10" dirty="0"/>
              <a:t>ное</a:t>
            </a:r>
            <a:r>
              <a:rPr spc="20" dirty="0"/>
              <a:t> </a:t>
            </a:r>
            <a:r>
              <a:rPr spc="-10" dirty="0"/>
              <a:t>о</a:t>
            </a:r>
            <a:r>
              <a:rPr spc="-20" dirty="0"/>
              <a:t>б</a:t>
            </a:r>
            <a:r>
              <a:rPr spc="-10" dirty="0"/>
              <a:t>е</a:t>
            </a:r>
            <a:r>
              <a:rPr spc="-5" dirty="0"/>
              <a:t>с</a:t>
            </a:r>
            <a:r>
              <a:rPr spc="-10" dirty="0"/>
              <a:t>п</a:t>
            </a:r>
            <a:r>
              <a:rPr spc="-55" dirty="0"/>
              <a:t>е</a:t>
            </a:r>
            <a:r>
              <a:rPr spc="-10" dirty="0"/>
              <a:t>чение</a:t>
            </a:r>
          </a:p>
          <a:p>
            <a:pPr>
              <a:lnSpc>
                <a:spcPct val="100000"/>
              </a:lnSpc>
              <a:spcBef>
                <a:spcPts val="32"/>
              </a:spcBef>
              <a:buFont typeface="Arial"/>
              <a:buAutoNum type="arabicPlain"/>
            </a:pPr>
            <a:endParaRPr sz="1850">
              <a:latin typeface="Times New Roman"/>
              <a:cs typeface="Times New Roman"/>
            </a:endParaRPr>
          </a:p>
          <a:p>
            <a:pPr marL="271780" indent="-259079">
              <a:lnSpc>
                <a:spcPct val="100000"/>
              </a:lnSpc>
              <a:buFont typeface="Arial"/>
              <a:buAutoNum type="arabicPlain"/>
              <a:tabLst>
                <a:tab pos="272415" algn="l"/>
              </a:tabLst>
            </a:pPr>
            <a:r>
              <a:rPr spc="-60" dirty="0"/>
              <a:t>Э</a:t>
            </a:r>
            <a:r>
              <a:rPr spc="-5" dirty="0"/>
              <a:t>л</a:t>
            </a:r>
            <a:r>
              <a:rPr spc="-10" dirty="0"/>
              <a:t>е</a:t>
            </a:r>
            <a:r>
              <a:rPr dirty="0"/>
              <a:t>к</a:t>
            </a:r>
            <a:r>
              <a:rPr spc="-10" dirty="0"/>
              <a:t>троп</a:t>
            </a:r>
            <a:r>
              <a:rPr spc="-5" dirty="0"/>
              <a:t>р</a:t>
            </a:r>
            <a:r>
              <a:rPr spc="-10" dirty="0"/>
              <a:t>иборы</a:t>
            </a:r>
          </a:p>
          <a:p>
            <a:pPr>
              <a:lnSpc>
                <a:spcPct val="100000"/>
              </a:lnSpc>
              <a:spcBef>
                <a:spcPts val="30"/>
              </a:spcBef>
              <a:buFont typeface="Arial"/>
              <a:buAutoNum type="arabicPlain"/>
            </a:pPr>
            <a:endParaRPr sz="1850">
              <a:latin typeface="Times New Roman"/>
              <a:cs typeface="Times New Roman"/>
            </a:endParaRPr>
          </a:p>
          <a:p>
            <a:pPr marL="271780" indent="-259079">
              <a:lnSpc>
                <a:spcPct val="100000"/>
              </a:lnSpc>
              <a:buFont typeface="Arial"/>
              <a:buAutoNum type="arabicPlain"/>
              <a:tabLst>
                <a:tab pos="272415" algn="l"/>
              </a:tabLst>
            </a:pPr>
            <a:r>
              <a:rPr spc="-60" dirty="0"/>
              <a:t>Р</a:t>
            </a:r>
            <a:r>
              <a:rPr spc="-20" dirty="0"/>
              <a:t>а</a:t>
            </a:r>
            <a:r>
              <a:rPr spc="-10" dirty="0"/>
              <a:t>зное</a:t>
            </a:r>
          </a:p>
          <a:p>
            <a:pPr>
              <a:lnSpc>
                <a:spcPct val="100000"/>
              </a:lnSpc>
              <a:spcBef>
                <a:spcPts val="32"/>
              </a:spcBef>
            </a:pPr>
            <a:endParaRPr sz="1850">
              <a:latin typeface="Times New Roman"/>
              <a:cs typeface="Times New Roman"/>
            </a:endParaRPr>
          </a:p>
          <a:p>
            <a:pPr marL="271780">
              <a:lnSpc>
                <a:spcPct val="100000"/>
              </a:lnSpc>
            </a:pPr>
            <a:r>
              <a:rPr b="1" spc="-15" dirty="0">
                <a:latin typeface="Arial"/>
                <a:cs typeface="Arial"/>
              </a:rPr>
              <a:t>И</a:t>
            </a:r>
            <a:r>
              <a:rPr b="1" spc="-50" dirty="0">
                <a:latin typeface="Arial"/>
                <a:cs typeface="Arial"/>
              </a:rPr>
              <a:t>Т</a:t>
            </a:r>
            <a:r>
              <a:rPr b="1" spc="-15" dirty="0">
                <a:latin typeface="Arial"/>
                <a:cs typeface="Arial"/>
              </a:rPr>
              <a:t>О</a:t>
            </a:r>
            <a:r>
              <a:rPr b="1" spc="-45" dirty="0">
                <a:latin typeface="Arial"/>
                <a:cs typeface="Arial"/>
              </a:rPr>
              <a:t>Г</a:t>
            </a:r>
            <a:r>
              <a:rPr b="1" spc="-15" dirty="0">
                <a:latin typeface="Arial"/>
                <a:cs typeface="Arial"/>
              </a:rPr>
              <a:t>О</a:t>
            </a:r>
          </a:p>
        </p:txBody>
      </p:sp>
      <p:sp>
        <p:nvSpPr>
          <p:cNvPr id="78" name="object 78"/>
          <p:cNvSpPr txBox="1"/>
          <p:nvPr/>
        </p:nvSpPr>
        <p:spPr>
          <a:xfrm>
            <a:off x="5160645" y="2233134"/>
            <a:ext cx="104076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532 500,00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7148830" y="2233134"/>
            <a:ext cx="420370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0,00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7896225" y="2233134"/>
            <a:ext cx="104076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>
                <a:latin typeface="Arial"/>
                <a:cs typeface="Arial"/>
              </a:rPr>
              <a:t>532 500,00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5386196" y="2751294"/>
            <a:ext cx="815340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3 861,00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7148830" y="2751294"/>
            <a:ext cx="420370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0,00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8121777" y="2751294"/>
            <a:ext cx="81597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>
                <a:latin typeface="Arial"/>
                <a:cs typeface="Arial"/>
              </a:rPr>
              <a:t>3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861,00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5160645" y="3268826"/>
            <a:ext cx="104076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5" dirty="0">
                <a:latin typeface="Arial"/>
                <a:cs typeface="Arial"/>
              </a:rPr>
              <a:t>31</a:t>
            </a:r>
            <a:r>
              <a:rPr sz="1600" spc="-10" dirty="0">
                <a:latin typeface="Arial"/>
                <a:cs typeface="Arial"/>
              </a:rPr>
              <a:t>9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188,00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6357873" y="3268826"/>
            <a:ext cx="1211580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2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636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747,00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7725536" y="3268826"/>
            <a:ext cx="1211580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>
                <a:latin typeface="Arial"/>
                <a:cs typeface="Arial"/>
              </a:rPr>
              <a:t>2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955</a:t>
            </a:r>
            <a:r>
              <a:rPr sz="1600" b="1" spc="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935,00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5386196" y="3787233"/>
            <a:ext cx="815340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6 261,00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6357873" y="3787233"/>
            <a:ext cx="121094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1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683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477,00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7725536" y="3787233"/>
            <a:ext cx="121094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>
                <a:latin typeface="Arial"/>
                <a:cs typeface="Arial"/>
              </a:rPr>
              <a:t>1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689</a:t>
            </a:r>
            <a:r>
              <a:rPr sz="1600" b="1" spc="1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738,00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5273421" y="4305393"/>
            <a:ext cx="92773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29 000,00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6641338" y="4305393"/>
            <a:ext cx="92773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32 300,00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8009001" y="4305393"/>
            <a:ext cx="92773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>
                <a:latin typeface="Arial"/>
                <a:cs typeface="Arial"/>
              </a:rPr>
              <a:t>61 300,00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5781294" y="4823553"/>
            <a:ext cx="420370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0,00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6528561" y="4823553"/>
            <a:ext cx="104076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513 600,00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7896225" y="4823553"/>
            <a:ext cx="104076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>
                <a:latin typeface="Arial"/>
                <a:cs typeface="Arial"/>
              </a:rPr>
              <a:t>513 600,00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5160645" y="5341713"/>
            <a:ext cx="104076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139 980,00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6641338" y="5341713"/>
            <a:ext cx="92773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12 695,00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7896225" y="5341713"/>
            <a:ext cx="104076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>
                <a:latin typeface="Arial"/>
                <a:cs typeface="Arial"/>
              </a:rPr>
              <a:t>152 675,00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5386196" y="5859619"/>
            <a:ext cx="815340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1 500,00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7148830" y="5859619"/>
            <a:ext cx="420370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0,00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8121777" y="5859619"/>
            <a:ext cx="81597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>
                <a:latin typeface="Arial"/>
                <a:cs typeface="Arial"/>
              </a:rPr>
              <a:t>1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500,00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4989957" y="6377779"/>
            <a:ext cx="121094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>
                <a:latin typeface="Arial"/>
                <a:cs typeface="Arial"/>
              </a:rPr>
              <a:t>1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032</a:t>
            </a:r>
            <a:r>
              <a:rPr sz="1600" b="1" spc="1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290,00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6357873" y="6377779"/>
            <a:ext cx="121094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>
                <a:latin typeface="Arial"/>
                <a:cs typeface="Arial"/>
              </a:rPr>
              <a:t>4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878</a:t>
            </a:r>
            <a:r>
              <a:rPr sz="1600" b="1" spc="1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819,00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7737729" y="6377779"/>
            <a:ext cx="1198880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>
                <a:latin typeface="Arial"/>
                <a:cs typeface="Arial"/>
              </a:rPr>
              <a:t>5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9</a:t>
            </a:r>
            <a:r>
              <a:rPr sz="1600" b="1" spc="-95" dirty="0">
                <a:latin typeface="Arial"/>
                <a:cs typeface="Arial"/>
              </a:rPr>
              <a:t>1</a:t>
            </a:r>
            <a:r>
              <a:rPr sz="1600" b="1" spc="-10" dirty="0">
                <a:latin typeface="Arial"/>
                <a:cs typeface="Arial"/>
              </a:rPr>
              <a:t>1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109,00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5" name="Дата 104"/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64336" y="338327"/>
            <a:ext cx="7573517" cy="12138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45844">
              <a:lnSpc>
                <a:spcPct val="100000"/>
              </a:lnSpc>
            </a:pPr>
            <a:r>
              <a:rPr sz="4300" spc="-25" dirty="0"/>
              <a:t>Основные</a:t>
            </a:r>
            <a:r>
              <a:rPr sz="4300" spc="5" dirty="0"/>
              <a:t> </a:t>
            </a:r>
            <a:r>
              <a:rPr sz="4300" spc="-25" dirty="0"/>
              <a:t>сре</a:t>
            </a:r>
            <a:r>
              <a:rPr sz="4300" spc="-70" dirty="0"/>
              <a:t>д</a:t>
            </a:r>
            <a:r>
              <a:rPr sz="4300" spc="-20" dirty="0"/>
              <a:t>ства</a:t>
            </a:r>
            <a:r>
              <a:rPr sz="4300" spc="-5" dirty="0"/>
              <a:t> </a:t>
            </a:r>
            <a:r>
              <a:rPr sz="4300" spc="-20" dirty="0"/>
              <a:t>(по</a:t>
            </a:r>
            <a:r>
              <a:rPr sz="4300" spc="20" dirty="0"/>
              <a:t> </a:t>
            </a:r>
            <a:r>
              <a:rPr sz="4300" spc="-20" dirty="0"/>
              <a:t>типу)</a:t>
            </a:r>
            <a:endParaRPr sz="4300"/>
          </a:p>
        </p:txBody>
      </p:sp>
      <p:sp>
        <p:nvSpPr>
          <p:cNvPr id="4" name="object 4"/>
          <p:cNvSpPr/>
          <p:nvPr/>
        </p:nvSpPr>
        <p:spPr>
          <a:xfrm>
            <a:off x="3169792" y="3756659"/>
            <a:ext cx="1955672" cy="11353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169792" y="3756659"/>
            <a:ext cx="1955800" cy="1135380"/>
          </a:xfrm>
          <a:custGeom>
            <a:avLst/>
            <a:gdLst/>
            <a:ahLst/>
            <a:cxnLst/>
            <a:rect l="l" t="t" r="r" b="b"/>
            <a:pathLst>
              <a:path w="1955800" h="1135379">
                <a:moveTo>
                  <a:pt x="1955672" y="102615"/>
                </a:moveTo>
                <a:lnTo>
                  <a:pt x="1951969" y="158232"/>
                </a:lnTo>
                <a:lnTo>
                  <a:pt x="1946696" y="213616"/>
                </a:lnTo>
                <a:lnTo>
                  <a:pt x="1939863" y="268739"/>
                </a:lnTo>
                <a:lnTo>
                  <a:pt x="1931482" y="323567"/>
                </a:lnTo>
                <a:lnTo>
                  <a:pt x="1921563" y="378071"/>
                </a:lnTo>
                <a:lnTo>
                  <a:pt x="1910118" y="432218"/>
                </a:lnTo>
                <a:lnTo>
                  <a:pt x="1897158" y="485978"/>
                </a:lnTo>
                <a:lnTo>
                  <a:pt x="1882693" y="539319"/>
                </a:lnTo>
                <a:lnTo>
                  <a:pt x="1866735" y="592210"/>
                </a:lnTo>
                <a:lnTo>
                  <a:pt x="1849294" y="644620"/>
                </a:lnTo>
                <a:lnTo>
                  <a:pt x="1830382" y="696517"/>
                </a:lnTo>
                <a:lnTo>
                  <a:pt x="1810009" y="747871"/>
                </a:lnTo>
                <a:lnTo>
                  <a:pt x="1788186" y="798650"/>
                </a:lnTo>
                <a:lnTo>
                  <a:pt x="1764924" y="848823"/>
                </a:lnTo>
                <a:lnTo>
                  <a:pt x="1740235" y="898358"/>
                </a:lnTo>
                <a:lnTo>
                  <a:pt x="1714129" y="947224"/>
                </a:lnTo>
                <a:lnTo>
                  <a:pt x="1686617" y="995391"/>
                </a:lnTo>
                <a:lnTo>
                  <a:pt x="1657710" y="1042827"/>
                </a:lnTo>
                <a:lnTo>
                  <a:pt x="1627419" y="1089500"/>
                </a:lnTo>
                <a:lnTo>
                  <a:pt x="1595755" y="1135379"/>
                </a:lnTo>
                <a:lnTo>
                  <a:pt x="0" y="0"/>
                </a:lnTo>
                <a:lnTo>
                  <a:pt x="1955672" y="102615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69792" y="3756659"/>
            <a:ext cx="1595755" cy="114185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169792" y="3756659"/>
            <a:ext cx="1595755" cy="1142365"/>
          </a:xfrm>
          <a:custGeom>
            <a:avLst/>
            <a:gdLst/>
            <a:ahLst/>
            <a:cxnLst/>
            <a:rect l="l" t="t" r="r" b="b"/>
            <a:pathLst>
              <a:path w="1595754" h="1142364">
                <a:moveTo>
                  <a:pt x="1595755" y="1135379"/>
                </a:moveTo>
                <a:lnTo>
                  <a:pt x="1594104" y="1137539"/>
                </a:lnTo>
                <a:lnTo>
                  <a:pt x="1592580" y="1139697"/>
                </a:lnTo>
                <a:lnTo>
                  <a:pt x="1591056" y="1141857"/>
                </a:lnTo>
                <a:lnTo>
                  <a:pt x="0" y="0"/>
                </a:lnTo>
                <a:lnTo>
                  <a:pt x="1595755" y="1135379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11325" y="2614167"/>
            <a:ext cx="3549523" cy="310101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11325" y="2614167"/>
            <a:ext cx="3549650" cy="3101340"/>
          </a:xfrm>
          <a:custGeom>
            <a:avLst/>
            <a:gdLst/>
            <a:ahLst/>
            <a:cxnLst/>
            <a:rect l="l" t="t" r="r" b="b"/>
            <a:pathLst>
              <a:path w="3549650" h="3101340">
                <a:moveTo>
                  <a:pt x="3549523" y="2284349"/>
                </a:moveTo>
                <a:lnTo>
                  <a:pt x="3450592" y="2411065"/>
                </a:lnTo>
                <a:lnTo>
                  <a:pt x="3343471" y="2527501"/>
                </a:lnTo>
                <a:lnTo>
                  <a:pt x="3228864" y="2633541"/>
                </a:lnTo>
                <a:lnTo>
                  <a:pt x="3107475" y="2729069"/>
                </a:lnTo>
                <a:lnTo>
                  <a:pt x="2980005" y="2813970"/>
                </a:lnTo>
                <a:lnTo>
                  <a:pt x="2847160" y="2888129"/>
                </a:lnTo>
                <a:lnTo>
                  <a:pt x="2709641" y="2951429"/>
                </a:lnTo>
                <a:lnTo>
                  <a:pt x="2568152" y="3003755"/>
                </a:lnTo>
                <a:lnTo>
                  <a:pt x="2423397" y="3044993"/>
                </a:lnTo>
                <a:lnTo>
                  <a:pt x="2276078" y="3075025"/>
                </a:lnTo>
                <a:lnTo>
                  <a:pt x="2126899" y="3093737"/>
                </a:lnTo>
                <a:lnTo>
                  <a:pt x="1976563" y="3101014"/>
                </a:lnTo>
                <a:lnTo>
                  <a:pt x="1825773" y="3096739"/>
                </a:lnTo>
                <a:lnTo>
                  <a:pt x="1675233" y="3080797"/>
                </a:lnTo>
                <a:lnTo>
                  <a:pt x="1525645" y="3053073"/>
                </a:lnTo>
                <a:lnTo>
                  <a:pt x="1377713" y="3013451"/>
                </a:lnTo>
                <a:lnTo>
                  <a:pt x="1232141" y="2961816"/>
                </a:lnTo>
                <a:lnTo>
                  <a:pt x="1089630" y="2898052"/>
                </a:lnTo>
                <a:lnTo>
                  <a:pt x="950886" y="2822043"/>
                </a:lnTo>
                <a:lnTo>
                  <a:pt x="816610" y="2733675"/>
                </a:lnTo>
                <a:lnTo>
                  <a:pt x="689899" y="2634743"/>
                </a:lnTo>
                <a:lnTo>
                  <a:pt x="573468" y="2527622"/>
                </a:lnTo>
                <a:lnTo>
                  <a:pt x="467432" y="2413016"/>
                </a:lnTo>
                <a:lnTo>
                  <a:pt x="371909" y="2291626"/>
                </a:lnTo>
                <a:lnTo>
                  <a:pt x="287012" y="2164157"/>
                </a:lnTo>
                <a:lnTo>
                  <a:pt x="212857" y="2031311"/>
                </a:lnTo>
                <a:lnTo>
                  <a:pt x="149561" y="1893793"/>
                </a:lnTo>
                <a:lnTo>
                  <a:pt x="97239" y="1752304"/>
                </a:lnTo>
                <a:lnTo>
                  <a:pt x="56006" y="1607548"/>
                </a:lnTo>
                <a:lnTo>
                  <a:pt x="25978" y="1460230"/>
                </a:lnTo>
                <a:lnTo>
                  <a:pt x="7270" y="1311051"/>
                </a:lnTo>
                <a:lnTo>
                  <a:pt x="0" y="1160714"/>
                </a:lnTo>
                <a:lnTo>
                  <a:pt x="4280" y="1009925"/>
                </a:lnTo>
                <a:lnTo>
                  <a:pt x="20229" y="859384"/>
                </a:lnTo>
                <a:lnTo>
                  <a:pt x="47960" y="709797"/>
                </a:lnTo>
                <a:lnTo>
                  <a:pt x="87590" y="561865"/>
                </a:lnTo>
                <a:lnTo>
                  <a:pt x="139235" y="416292"/>
                </a:lnTo>
                <a:lnTo>
                  <a:pt x="203010" y="273782"/>
                </a:lnTo>
                <a:lnTo>
                  <a:pt x="279030" y="135037"/>
                </a:lnTo>
                <a:lnTo>
                  <a:pt x="367411" y="762"/>
                </a:lnTo>
                <a:lnTo>
                  <a:pt x="367538" y="508"/>
                </a:lnTo>
                <a:lnTo>
                  <a:pt x="367665" y="254"/>
                </a:lnTo>
                <a:lnTo>
                  <a:pt x="367792" y="0"/>
                </a:lnTo>
                <a:lnTo>
                  <a:pt x="1958467" y="1142492"/>
                </a:lnTo>
                <a:lnTo>
                  <a:pt x="3549523" y="2284349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79117" y="1798267"/>
            <a:ext cx="3059557" cy="19583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79117" y="1798267"/>
            <a:ext cx="3060065" cy="1958975"/>
          </a:xfrm>
          <a:custGeom>
            <a:avLst/>
            <a:gdLst/>
            <a:ahLst/>
            <a:cxnLst/>
            <a:rect l="l" t="t" r="r" b="b"/>
            <a:pathLst>
              <a:path w="3060065" h="1958975">
                <a:moveTo>
                  <a:pt x="0" y="815900"/>
                </a:moveTo>
                <a:lnTo>
                  <a:pt x="98986" y="689235"/>
                </a:lnTo>
                <a:lnTo>
                  <a:pt x="206158" y="572854"/>
                </a:lnTo>
                <a:lnTo>
                  <a:pt x="320812" y="466872"/>
                </a:lnTo>
                <a:lnTo>
                  <a:pt x="442245" y="371404"/>
                </a:lnTo>
                <a:lnTo>
                  <a:pt x="569753" y="286566"/>
                </a:lnTo>
                <a:lnTo>
                  <a:pt x="702634" y="212473"/>
                </a:lnTo>
                <a:lnTo>
                  <a:pt x="840183" y="149239"/>
                </a:lnTo>
                <a:lnTo>
                  <a:pt x="981697" y="96981"/>
                </a:lnTo>
                <a:lnTo>
                  <a:pt x="1126474" y="55812"/>
                </a:lnTo>
                <a:lnTo>
                  <a:pt x="1273810" y="25849"/>
                </a:lnTo>
                <a:lnTo>
                  <a:pt x="1423000" y="7207"/>
                </a:lnTo>
                <a:lnTo>
                  <a:pt x="1573344" y="0"/>
                </a:lnTo>
                <a:lnTo>
                  <a:pt x="1724135" y="4343"/>
                </a:lnTo>
                <a:lnTo>
                  <a:pt x="1874673" y="20353"/>
                </a:lnTo>
                <a:lnTo>
                  <a:pt x="2024253" y="48144"/>
                </a:lnTo>
                <a:lnTo>
                  <a:pt x="2172171" y="87831"/>
                </a:lnTo>
                <a:lnTo>
                  <a:pt x="2317725" y="139529"/>
                </a:lnTo>
                <a:lnTo>
                  <a:pt x="2460211" y="203354"/>
                </a:lnTo>
                <a:lnTo>
                  <a:pt x="2598926" y="279421"/>
                </a:lnTo>
                <a:lnTo>
                  <a:pt x="2733167" y="367844"/>
                </a:lnTo>
                <a:lnTo>
                  <a:pt x="2768719" y="393998"/>
                </a:lnTo>
                <a:lnTo>
                  <a:pt x="2803663" y="420938"/>
                </a:lnTo>
                <a:lnTo>
                  <a:pt x="2837983" y="448653"/>
                </a:lnTo>
                <a:lnTo>
                  <a:pt x="2871666" y="477129"/>
                </a:lnTo>
                <a:lnTo>
                  <a:pt x="2904696" y="506354"/>
                </a:lnTo>
                <a:lnTo>
                  <a:pt x="2937059" y="536313"/>
                </a:lnTo>
                <a:lnTo>
                  <a:pt x="2968742" y="566995"/>
                </a:lnTo>
                <a:lnTo>
                  <a:pt x="2999728" y="598387"/>
                </a:lnTo>
                <a:lnTo>
                  <a:pt x="3030005" y="630475"/>
                </a:lnTo>
                <a:lnTo>
                  <a:pt x="3059557" y="663246"/>
                </a:lnTo>
                <a:lnTo>
                  <a:pt x="1590675" y="1958392"/>
                </a:lnTo>
                <a:lnTo>
                  <a:pt x="0" y="81590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69792" y="2461514"/>
            <a:ext cx="1549765" cy="129514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169792" y="2461514"/>
            <a:ext cx="1550035" cy="1295400"/>
          </a:xfrm>
          <a:custGeom>
            <a:avLst/>
            <a:gdLst/>
            <a:ahLst/>
            <a:cxnLst/>
            <a:rect l="l" t="t" r="r" b="b"/>
            <a:pathLst>
              <a:path w="1550035" h="1295400">
                <a:moveTo>
                  <a:pt x="1468882" y="0"/>
                </a:moveTo>
                <a:lnTo>
                  <a:pt x="1493825" y="28864"/>
                </a:lnTo>
                <a:lnTo>
                  <a:pt x="1526168" y="68019"/>
                </a:lnTo>
                <a:lnTo>
                  <a:pt x="1549765" y="97912"/>
                </a:lnTo>
                <a:lnTo>
                  <a:pt x="0" y="1295146"/>
                </a:lnTo>
                <a:lnTo>
                  <a:pt x="1468882" y="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169792" y="2559939"/>
            <a:ext cx="1946147" cy="119672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169792" y="2559939"/>
            <a:ext cx="1946275" cy="1196975"/>
          </a:xfrm>
          <a:custGeom>
            <a:avLst/>
            <a:gdLst/>
            <a:ahLst/>
            <a:cxnLst/>
            <a:rect l="l" t="t" r="r" b="b"/>
            <a:pathLst>
              <a:path w="1946275" h="1196975">
                <a:moveTo>
                  <a:pt x="1550161" y="0"/>
                </a:moveTo>
                <a:lnTo>
                  <a:pt x="1582406" y="42982"/>
                </a:lnTo>
                <a:lnTo>
                  <a:pt x="1613408" y="86758"/>
                </a:lnTo>
                <a:lnTo>
                  <a:pt x="1643156" y="131300"/>
                </a:lnTo>
                <a:lnTo>
                  <a:pt x="1671641" y="176579"/>
                </a:lnTo>
                <a:lnTo>
                  <a:pt x="1698849" y="222569"/>
                </a:lnTo>
                <a:lnTo>
                  <a:pt x="1724770" y="269241"/>
                </a:lnTo>
                <a:lnTo>
                  <a:pt x="1749392" y="316568"/>
                </a:lnTo>
                <a:lnTo>
                  <a:pt x="1772704" y="364522"/>
                </a:lnTo>
                <a:lnTo>
                  <a:pt x="1794695" y="413075"/>
                </a:lnTo>
                <a:lnTo>
                  <a:pt x="1815353" y="462200"/>
                </a:lnTo>
                <a:lnTo>
                  <a:pt x="1834668" y="511869"/>
                </a:lnTo>
                <a:lnTo>
                  <a:pt x="1852627" y="562054"/>
                </a:lnTo>
                <a:lnTo>
                  <a:pt x="1869219" y="612727"/>
                </a:lnTo>
                <a:lnTo>
                  <a:pt x="1884434" y="663861"/>
                </a:lnTo>
                <a:lnTo>
                  <a:pt x="1898259" y="715428"/>
                </a:lnTo>
                <a:lnTo>
                  <a:pt x="1910683" y="767401"/>
                </a:lnTo>
                <a:lnTo>
                  <a:pt x="1921695" y="819750"/>
                </a:lnTo>
                <a:lnTo>
                  <a:pt x="1931285" y="872450"/>
                </a:lnTo>
                <a:lnTo>
                  <a:pt x="1939439" y="925472"/>
                </a:lnTo>
                <a:lnTo>
                  <a:pt x="1946147" y="978788"/>
                </a:lnTo>
                <a:lnTo>
                  <a:pt x="0" y="1196721"/>
                </a:lnTo>
                <a:lnTo>
                  <a:pt x="1550161" y="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169792" y="3538728"/>
            <a:ext cx="1958324" cy="31737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169792" y="3538728"/>
            <a:ext cx="1958975" cy="317500"/>
          </a:xfrm>
          <a:custGeom>
            <a:avLst/>
            <a:gdLst/>
            <a:ahLst/>
            <a:cxnLst/>
            <a:rect l="l" t="t" r="r" b="b"/>
            <a:pathLst>
              <a:path w="1958975" h="317500">
                <a:moveTo>
                  <a:pt x="1946147" y="0"/>
                </a:moveTo>
                <a:lnTo>
                  <a:pt x="1950887" y="47474"/>
                </a:lnTo>
                <a:lnTo>
                  <a:pt x="1954473" y="95019"/>
                </a:lnTo>
                <a:lnTo>
                  <a:pt x="1956900" y="142619"/>
                </a:lnTo>
                <a:lnTo>
                  <a:pt x="1958163" y="190259"/>
                </a:lnTo>
                <a:lnTo>
                  <a:pt x="1958355" y="222033"/>
                </a:lnTo>
                <a:lnTo>
                  <a:pt x="1958256" y="237922"/>
                </a:lnTo>
                <a:lnTo>
                  <a:pt x="1957175" y="285594"/>
                </a:lnTo>
                <a:lnTo>
                  <a:pt x="1955799" y="317373"/>
                </a:lnTo>
                <a:lnTo>
                  <a:pt x="0" y="217932"/>
                </a:lnTo>
                <a:lnTo>
                  <a:pt x="1946147" y="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169792" y="3756659"/>
            <a:ext cx="1955799" cy="10261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169792" y="3756659"/>
            <a:ext cx="1955800" cy="102870"/>
          </a:xfrm>
          <a:custGeom>
            <a:avLst/>
            <a:gdLst/>
            <a:ahLst/>
            <a:cxnLst/>
            <a:rect l="l" t="t" r="r" b="b"/>
            <a:pathLst>
              <a:path w="1955800" h="102870">
                <a:moveTo>
                  <a:pt x="1955799" y="99440"/>
                </a:moveTo>
                <a:lnTo>
                  <a:pt x="1955799" y="100456"/>
                </a:lnTo>
                <a:lnTo>
                  <a:pt x="1955799" y="101472"/>
                </a:lnTo>
                <a:lnTo>
                  <a:pt x="1955672" y="102615"/>
                </a:lnTo>
                <a:lnTo>
                  <a:pt x="0" y="0"/>
                </a:lnTo>
                <a:lnTo>
                  <a:pt x="1955799" y="9944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026920" y="5347715"/>
            <a:ext cx="0" cy="390525"/>
          </a:xfrm>
          <a:custGeom>
            <a:avLst/>
            <a:gdLst/>
            <a:ahLst/>
            <a:cxnLst/>
            <a:rect l="l" t="t" r="r" b="b"/>
            <a:pathLst>
              <a:path h="390525">
                <a:moveTo>
                  <a:pt x="0" y="0"/>
                </a:moveTo>
                <a:lnTo>
                  <a:pt x="0" y="333756"/>
                </a:lnTo>
                <a:lnTo>
                  <a:pt x="0" y="390144"/>
                </a:lnTo>
              </a:path>
            </a:pathLst>
          </a:custGeom>
          <a:ln w="9144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5149722" y="4384101"/>
            <a:ext cx="104330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5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3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2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5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0,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9%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879085" y="4937313"/>
            <a:ext cx="87566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3 8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6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1,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0%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515236" y="5746913"/>
            <a:ext cx="125412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2 9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5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5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9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3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5,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0;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50%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340610" y="1533967"/>
            <a:ext cx="125349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1 6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8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9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7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3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8,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29%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793360" y="2290760"/>
            <a:ext cx="960119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61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30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,0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0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1%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114290" y="2868737"/>
            <a:ext cx="104330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5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1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3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6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0,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9%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259704" y="3611179"/>
            <a:ext cx="1047115" cy="353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510">
              <a:lnSpc>
                <a:spcPts val="1410"/>
              </a:lnSpc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1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5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2</a:t>
            </a:r>
            <a:r>
              <a:rPr sz="1200" b="1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6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7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5,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2%</a:t>
            </a:r>
            <a:endParaRPr sz="1200">
              <a:latin typeface="Gill Sans MT"/>
              <a:cs typeface="Gill Sans MT"/>
            </a:endParaRPr>
          </a:p>
          <a:p>
            <a:pPr marL="12700">
              <a:lnSpc>
                <a:spcPts val="1410"/>
              </a:lnSpc>
            </a:pPr>
            <a:r>
              <a:rPr sz="1200" b="1" spc="-10" dirty="0">
                <a:solidFill>
                  <a:srgbClr val="404040"/>
                </a:solidFill>
                <a:latin typeface="Gill Sans MT"/>
                <a:cs typeface="Gill Sans MT"/>
              </a:rPr>
              <a:t>1 5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0,</a:t>
            </a:r>
            <a:r>
              <a:rPr sz="1200" b="1" spc="-20" dirty="0">
                <a:solidFill>
                  <a:srgbClr val="404040"/>
                </a:solidFill>
                <a:latin typeface="Gill Sans MT"/>
                <a:cs typeface="Gill Sans MT"/>
              </a:rPr>
              <a:t>0</a:t>
            </a:r>
            <a:r>
              <a:rPr sz="1200" b="1" spc="-5" dirty="0">
                <a:solidFill>
                  <a:srgbClr val="404040"/>
                </a:solidFill>
                <a:latin typeface="Gill Sans MT"/>
                <a:cs typeface="Gill Sans MT"/>
              </a:rPr>
              <a:t>0;</a:t>
            </a:r>
            <a:r>
              <a:rPr sz="1200" b="1" spc="-11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1200" b="1" spc="-15" dirty="0">
                <a:solidFill>
                  <a:srgbClr val="404040"/>
                </a:solidFill>
                <a:latin typeface="Gill Sans MT"/>
                <a:cs typeface="Gill Sans MT"/>
              </a:rPr>
              <a:t>0%</a:t>
            </a:r>
            <a:endParaRPr sz="1200">
              <a:latin typeface="Gill Sans MT"/>
              <a:cs typeface="Gill Sans MT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6423659" y="1383791"/>
            <a:ext cx="2539365" cy="4716780"/>
          </a:xfrm>
          <a:custGeom>
            <a:avLst/>
            <a:gdLst/>
            <a:ahLst/>
            <a:cxnLst/>
            <a:rect l="l" t="t" r="r" b="b"/>
            <a:pathLst>
              <a:path w="2539365" h="4716780">
                <a:moveTo>
                  <a:pt x="0" y="4716780"/>
                </a:moveTo>
                <a:lnTo>
                  <a:pt x="2538984" y="4716780"/>
                </a:lnTo>
                <a:lnTo>
                  <a:pt x="2538984" y="0"/>
                </a:lnTo>
                <a:lnTo>
                  <a:pt x="0" y="0"/>
                </a:lnTo>
                <a:lnTo>
                  <a:pt x="0" y="47167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500621" y="1631442"/>
            <a:ext cx="92964" cy="9296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500621" y="1631442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4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6623431" y="1591834"/>
            <a:ext cx="2296795" cy="204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к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усти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ч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ес</a:t>
            </a:r>
            <a:r>
              <a:rPr sz="1400" b="1" spc="-40" dirty="0">
                <a:solidFill>
                  <a:srgbClr val="585858"/>
                </a:solidFill>
                <a:latin typeface="Corbel"/>
                <a:cs typeface="Corbel"/>
              </a:rPr>
              <a:t>к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ое</a:t>
            </a:r>
            <a:r>
              <a:rPr sz="1400" b="1" spc="-15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обор</a:t>
            </a:r>
            <a:r>
              <a:rPr sz="1400" b="1" spc="-65" dirty="0">
                <a:solidFill>
                  <a:srgbClr val="585858"/>
                </a:solidFill>
                <a:latin typeface="Corbel"/>
                <a:cs typeface="Corbel"/>
              </a:rPr>
              <a:t>у</a:t>
            </a:r>
            <a:r>
              <a:rPr sz="1400" b="1" spc="-25" dirty="0">
                <a:solidFill>
                  <a:srgbClr val="585858"/>
                </a:solidFill>
                <a:latin typeface="Corbel"/>
                <a:cs typeface="Corbel"/>
              </a:rPr>
              <a:t>д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ов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н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endParaRPr sz="1400">
              <a:latin typeface="Corbel"/>
              <a:cs typeface="Corbe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6500621" y="2221229"/>
            <a:ext cx="92964" cy="9296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500621" y="2221229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4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6623431" y="2182102"/>
            <a:ext cx="98298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400" b="1" spc="-5" dirty="0">
                <a:solidFill>
                  <a:srgbClr val="585858"/>
                </a:solidFill>
                <a:latin typeface="Corbel"/>
                <a:cs typeface="Corbel"/>
              </a:rPr>
              <a:t>н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ст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умент</a:t>
            </a:r>
            <a:endParaRPr sz="1400">
              <a:latin typeface="Corbel"/>
              <a:cs typeface="Corbe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6500621" y="2811017"/>
            <a:ext cx="92964" cy="9296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500621" y="2811017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4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6623431" y="2771890"/>
            <a:ext cx="229997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25" dirty="0">
                <a:solidFill>
                  <a:srgbClr val="585858"/>
                </a:solidFill>
                <a:latin typeface="Corbel"/>
                <a:cs typeface="Corbel"/>
              </a:rPr>
              <a:t>К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о</a:t>
            </a:r>
            <a:r>
              <a:rPr sz="1400" b="1" spc="5" dirty="0">
                <a:solidFill>
                  <a:srgbClr val="585858"/>
                </a:solidFill>
                <a:latin typeface="Corbel"/>
                <a:cs typeface="Corbel"/>
              </a:rPr>
              <a:t>м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п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ью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те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н</a:t>
            </a:r>
            <a:r>
              <a:rPr sz="1400" b="1" spc="-2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я</a:t>
            </a:r>
            <a:r>
              <a:rPr sz="1400" b="1" spc="-15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и оргтехни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к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endParaRPr sz="1400">
              <a:latin typeface="Corbel"/>
              <a:cs typeface="Corbe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6500621" y="3400805"/>
            <a:ext cx="92964" cy="92963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500621" y="3400805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5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623431" y="3361678"/>
            <a:ext cx="63627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Меб</a:t>
            </a:r>
            <a:r>
              <a:rPr sz="1400" b="1" spc="-25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ль</a:t>
            </a:r>
            <a:endParaRPr sz="1400">
              <a:latin typeface="Corbel"/>
              <a:cs typeface="Corbe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6500621" y="3990594"/>
            <a:ext cx="92964" cy="92963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500621" y="3990594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5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6623431" y="3951466"/>
            <a:ext cx="205613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Обор</a:t>
            </a:r>
            <a:r>
              <a:rPr sz="1400" b="1" spc="-65" dirty="0">
                <a:solidFill>
                  <a:srgbClr val="585858"/>
                </a:solidFill>
                <a:latin typeface="Corbel"/>
                <a:cs typeface="Corbel"/>
              </a:rPr>
              <a:t>у</a:t>
            </a:r>
            <a:r>
              <a:rPr sz="1400" b="1" spc="-20" dirty="0">
                <a:solidFill>
                  <a:srgbClr val="585858"/>
                </a:solidFill>
                <a:latin typeface="Corbel"/>
                <a:cs typeface="Corbel"/>
              </a:rPr>
              <a:t>д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ова</a:t>
            </a:r>
            <a:r>
              <a:rPr sz="1400" b="1" spc="-5" dirty="0">
                <a:solidFill>
                  <a:srgbClr val="585858"/>
                </a:solidFill>
                <a:latin typeface="Corbel"/>
                <a:cs typeface="Corbel"/>
              </a:rPr>
              <a:t>н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ие</a:t>
            </a:r>
            <a:r>
              <a:rPr sz="1400" b="1" spc="-85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ОВЗ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и</a:t>
            </a:r>
            <a:r>
              <a:rPr sz="1400" b="1" spc="-50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СЭС</a:t>
            </a:r>
            <a:endParaRPr sz="1400">
              <a:latin typeface="Corbel"/>
              <a:cs typeface="Corbel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6500621" y="4580382"/>
            <a:ext cx="92964" cy="92963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500621" y="4580382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5">
                <a:moveTo>
                  <a:pt x="0" y="92964"/>
                </a:moveTo>
                <a:lnTo>
                  <a:pt x="92964" y="92964"/>
                </a:lnTo>
                <a:lnTo>
                  <a:pt x="92964" y="0"/>
                </a:lnTo>
                <a:lnTo>
                  <a:pt x="0" y="0"/>
                </a:lnTo>
                <a:lnTo>
                  <a:pt x="0" y="92964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6623431" y="4541028"/>
            <a:ext cx="2185035" cy="204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П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огр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ммное</a:t>
            </a:r>
            <a:r>
              <a:rPr sz="1400" b="1" spc="-45" dirty="0">
                <a:solidFill>
                  <a:srgbClr val="585858"/>
                </a:solidFill>
                <a:latin typeface="Corbel"/>
                <a:cs typeface="Corbel"/>
              </a:rPr>
              <a:t> 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обесп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еч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е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н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ие</a:t>
            </a:r>
            <a:endParaRPr sz="1400">
              <a:latin typeface="Corbel"/>
              <a:cs typeface="Corbe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6500621" y="5170170"/>
            <a:ext cx="92964" cy="9296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500621" y="5170170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5">
                <a:moveTo>
                  <a:pt x="0" y="92963"/>
                </a:moveTo>
                <a:lnTo>
                  <a:pt x="92964" y="92963"/>
                </a:lnTo>
                <a:lnTo>
                  <a:pt x="92964" y="0"/>
                </a:lnTo>
                <a:lnTo>
                  <a:pt x="0" y="0"/>
                </a:lnTo>
                <a:lnTo>
                  <a:pt x="0" y="9296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6623431" y="5131423"/>
            <a:ext cx="139065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20" dirty="0">
                <a:solidFill>
                  <a:srgbClr val="585858"/>
                </a:solidFill>
                <a:latin typeface="Corbel"/>
                <a:cs typeface="Corbel"/>
              </a:rPr>
              <a:t>Э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ле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к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т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оприборы</a:t>
            </a:r>
            <a:endParaRPr sz="1400">
              <a:latin typeface="Corbel"/>
              <a:cs typeface="Corbel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500621" y="5759958"/>
            <a:ext cx="92964" cy="9296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500621" y="5759958"/>
            <a:ext cx="93345" cy="93345"/>
          </a:xfrm>
          <a:custGeom>
            <a:avLst/>
            <a:gdLst/>
            <a:ahLst/>
            <a:cxnLst/>
            <a:rect l="l" t="t" r="r" b="b"/>
            <a:pathLst>
              <a:path w="93345" h="93345">
                <a:moveTo>
                  <a:pt x="0" y="92964"/>
                </a:moveTo>
                <a:lnTo>
                  <a:pt x="92964" y="92964"/>
                </a:lnTo>
                <a:lnTo>
                  <a:pt x="92964" y="0"/>
                </a:lnTo>
                <a:lnTo>
                  <a:pt x="0" y="0"/>
                </a:lnTo>
                <a:lnTo>
                  <a:pt x="0" y="92964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623431" y="5721186"/>
            <a:ext cx="59245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Р</a:t>
            </a:r>
            <a:r>
              <a:rPr sz="1400" b="1" spc="-10" dirty="0">
                <a:solidFill>
                  <a:srgbClr val="585858"/>
                </a:solidFill>
                <a:latin typeface="Corbel"/>
                <a:cs typeface="Corbel"/>
              </a:rPr>
              <a:t>а</a:t>
            </a:r>
            <a:r>
              <a:rPr sz="1400" b="1" dirty="0">
                <a:solidFill>
                  <a:srgbClr val="585858"/>
                </a:solidFill>
                <a:latin typeface="Corbel"/>
                <a:cs typeface="Corbel"/>
              </a:rPr>
              <a:t>зное</a:t>
            </a:r>
            <a:endParaRPr sz="1400">
              <a:latin typeface="Corbel"/>
              <a:cs typeface="Corbel"/>
            </a:endParaRPr>
          </a:p>
        </p:txBody>
      </p:sp>
      <p:sp>
        <p:nvSpPr>
          <p:cNvPr id="53" name="Дата 52"/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96339" y="88392"/>
            <a:ext cx="5737098" cy="11056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96339" y="682751"/>
            <a:ext cx="4443222" cy="11056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514602" y="334359"/>
            <a:ext cx="5004435" cy="1115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Основные с</a:t>
            </a:r>
            <a:r>
              <a:rPr sz="3900" spc="5" dirty="0">
                <a:solidFill>
                  <a:srgbClr val="562213"/>
                </a:solidFill>
                <a:latin typeface="Corbel"/>
                <a:cs typeface="Corbel"/>
              </a:rPr>
              <a:t>р</a:t>
            </a: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е</a:t>
            </a:r>
            <a:r>
              <a:rPr sz="3900" spc="-35" dirty="0">
                <a:solidFill>
                  <a:srgbClr val="562213"/>
                </a:solidFill>
                <a:latin typeface="Corbel"/>
                <a:cs typeface="Corbel"/>
              </a:rPr>
              <a:t>д</a:t>
            </a: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ства</a:t>
            </a:r>
            <a:r>
              <a:rPr sz="3900" spc="-30" dirty="0">
                <a:solidFill>
                  <a:srgbClr val="562213"/>
                </a:solidFill>
                <a:latin typeface="Corbel"/>
                <a:cs typeface="Corbel"/>
              </a:rPr>
              <a:t> </a:t>
            </a: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(по п</a:t>
            </a:r>
            <a:r>
              <a:rPr sz="3900" spc="-95" dirty="0">
                <a:solidFill>
                  <a:srgbClr val="562213"/>
                </a:solidFill>
                <a:latin typeface="Corbel"/>
                <a:cs typeface="Corbel"/>
              </a:rPr>
              <a:t>о</a:t>
            </a: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драз</a:t>
            </a:r>
            <a:r>
              <a:rPr sz="3900" spc="-80" dirty="0">
                <a:solidFill>
                  <a:srgbClr val="562213"/>
                </a:solidFill>
                <a:latin typeface="Corbel"/>
                <a:cs typeface="Corbel"/>
              </a:rPr>
              <a:t>д</a:t>
            </a:r>
            <a:r>
              <a:rPr sz="3900" spc="-75" dirty="0">
                <a:solidFill>
                  <a:srgbClr val="562213"/>
                </a:solidFill>
                <a:latin typeface="Corbel"/>
                <a:cs typeface="Corbel"/>
              </a:rPr>
              <a:t>е</a:t>
            </a: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лениям)</a:t>
            </a:r>
            <a:endParaRPr sz="3900">
              <a:latin typeface="Corbel"/>
              <a:cs typeface="Corbe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87627" y="1484807"/>
            <a:ext cx="465455" cy="346075"/>
          </a:xfrm>
          <a:custGeom>
            <a:avLst/>
            <a:gdLst/>
            <a:ahLst/>
            <a:cxnLst/>
            <a:rect l="l" t="t" r="r" b="b"/>
            <a:pathLst>
              <a:path w="465455" h="346075">
                <a:moveTo>
                  <a:pt x="0" y="345643"/>
                </a:moveTo>
                <a:lnTo>
                  <a:pt x="465315" y="345643"/>
                </a:lnTo>
                <a:lnTo>
                  <a:pt x="46531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52904" y="1484807"/>
            <a:ext cx="2353945" cy="346075"/>
          </a:xfrm>
          <a:custGeom>
            <a:avLst/>
            <a:gdLst/>
            <a:ahLst/>
            <a:cxnLst/>
            <a:rect l="l" t="t" r="r" b="b"/>
            <a:pathLst>
              <a:path w="2353945" h="346075">
                <a:moveTo>
                  <a:pt x="0" y="345643"/>
                </a:moveTo>
                <a:lnTo>
                  <a:pt x="2353945" y="345643"/>
                </a:lnTo>
                <a:lnTo>
                  <a:pt x="235394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006850" y="1484807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649086" y="1484807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291451" y="1484807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87627" y="1830374"/>
            <a:ext cx="465455" cy="346075"/>
          </a:xfrm>
          <a:custGeom>
            <a:avLst/>
            <a:gdLst/>
            <a:ahLst/>
            <a:cxnLst/>
            <a:rect l="l" t="t" r="r" b="b"/>
            <a:pathLst>
              <a:path w="465455" h="346075">
                <a:moveTo>
                  <a:pt x="0" y="345643"/>
                </a:moveTo>
                <a:lnTo>
                  <a:pt x="465315" y="345643"/>
                </a:lnTo>
                <a:lnTo>
                  <a:pt x="46531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652904" y="1830374"/>
            <a:ext cx="2353945" cy="346075"/>
          </a:xfrm>
          <a:custGeom>
            <a:avLst/>
            <a:gdLst/>
            <a:ahLst/>
            <a:cxnLst/>
            <a:rect l="l" t="t" r="r" b="b"/>
            <a:pathLst>
              <a:path w="2353945" h="346075">
                <a:moveTo>
                  <a:pt x="0" y="345643"/>
                </a:moveTo>
                <a:lnTo>
                  <a:pt x="2353945" y="345643"/>
                </a:lnTo>
                <a:lnTo>
                  <a:pt x="235394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006850" y="1830374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649086" y="1830374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291451" y="1830374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87627" y="2176068"/>
            <a:ext cx="465455" cy="346075"/>
          </a:xfrm>
          <a:custGeom>
            <a:avLst/>
            <a:gdLst/>
            <a:ahLst/>
            <a:cxnLst/>
            <a:rect l="l" t="t" r="r" b="b"/>
            <a:pathLst>
              <a:path w="465455" h="346075">
                <a:moveTo>
                  <a:pt x="0" y="345643"/>
                </a:moveTo>
                <a:lnTo>
                  <a:pt x="465315" y="345643"/>
                </a:lnTo>
                <a:lnTo>
                  <a:pt x="46531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652904" y="2176068"/>
            <a:ext cx="2353945" cy="346075"/>
          </a:xfrm>
          <a:custGeom>
            <a:avLst/>
            <a:gdLst/>
            <a:ahLst/>
            <a:cxnLst/>
            <a:rect l="l" t="t" r="r" b="b"/>
            <a:pathLst>
              <a:path w="2353945" h="346075">
                <a:moveTo>
                  <a:pt x="0" y="345643"/>
                </a:moveTo>
                <a:lnTo>
                  <a:pt x="2353945" y="345643"/>
                </a:lnTo>
                <a:lnTo>
                  <a:pt x="235394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006850" y="2176068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649086" y="2176068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291451" y="2176068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187627" y="2521635"/>
            <a:ext cx="465455" cy="346075"/>
          </a:xfrm>
          <a:custGeom>
            <a:avLst/>
            <a:gdLst/>
            <a:ahLst/>
            <a:cxnLst/>
            <a:rect l="l" t="t" r="r" b="b"/>
            <a:pathLst>
              <a:path w="465455" h="346075">
                <a:moveTo>
                  <a:pt x="0" y="345643"/>
                </a:moveTo>
                <a:lnTo>
                  <a:pt x="465315" y="345643"/>
                </a:lnTo>
                <a:lnTo>
                  <a:pt x="46531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52904" y="2521635"/>
            <a:ext cx="2353945" cy="346075"/>
          </a:xfrm>
          <a:custGeom>
            <a:avLst/>
            <a:gdLst/>
            <a:ahLst/>
            <a:cxnLst/>
            <a:rect l="l" t="t" r="r" b="b"/>
            <a:pathLst>
              <a:path w="2353945" h="346075">
                <a:moveTo>
                  <a:pt x="0" y="345643"/>
                </a:moveTo>
                <a:lnTo>
                  <a:pt x="2353945" y="345643"/>
                </a:lnTo>
                <a:lnTo>
                  <a:pt x="235394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006850" y="2521635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649086" y="2521635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291451" y="2521635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187627" y="2867329"/>
            <a:ext cx="465455" cy="346075"/>
          </a:xfrm>
          <a:custGeom>
            <a:avLst/>
            <a:gdLst/>
            <a:ahLst/>
            <a:cxnLst/>
            <a:rect l="l" t="t" r="r" b="b"/>
            <a:pathLst>
              <a:path w="465455" h="346075">
                <a:moveTo>
                  <a:pt x="0" y="345643"/>
                </a:moveTo>
                <a:lnTo>
                  <a:pt x="465315" y="345643"/>
                </a:lnTo>
                <a:lnTo>
                  <a:pt x="46531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652904" y="2867329"/>
            <a:ext cx="2353945" cy="346075"/>
          </a:xfrm>
          <a:custGeom>
            <a:avLst/>
            <a:gdLst/>
            <a:ahLst/>
            <a:cxnLst/>
            <a:rect l="l" t="t" r="r" b="b"/>
            <a:pathLst>
              <a:path w="2353945" h="346075">
                <a:moveTo>
                  <a:pt x="0" y="345643"/>
                </a:moveTo>
                <a:lnTo>
                  <a:pt x="2353945" y="345643"/>
                </a:lnTo>
                <a:lnTo>
                  <a:pt x="235394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006850" y="2867329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649086" y="2867329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291451" y="2867329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187627" y="3213023"/>
            <a:ext cx="465455" cy="346075"/>
          </a:xfrm>
          <a:custGeom>
            <a:avLst/>
            <a:gdLst/>
            <a:ahLst/>
            <a:cxnLst/>
            <a:rect l="l" t="t" r="r" b="b"/>
            <a:pathLst>
              <a:path w="465455" h="346075">
                <a:moveTo>
                  <a:pt x="0" y="345643"/>
                </a:moveTo>
                <a:lnTo>
                  <a:pt x="465315" y="345643"/>
                </a:lnTo>
                <a:lnTo>
                  <a:pt x="46531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652904" y="3213023"/>
            <a:ext cx="2353945" cy="346075"/>
          </a:xfrm>
          <a:custGeom>
            <a:avLst/>
            <a:gdLst/>
            <a:ahLst/>
            <a:cxnLst/>
            <a:rect l="l" t="t" r="r" b="b"/>
            <a:pathLst>
              <a:path w="2353945" h="346075">
                <a:moveTo>
                  <a:pt x="0" y="345643"/>
                </a:moveTo>
                <a:lnTo>
                  <a:pt x="2353945" y="345643"/>
                </a:lnTo>
                <a:lnTo>
                  <a:pt x="235394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006850" y="3213023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649086" y="3213023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291451" y="3213023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187627" y="3558590"/>
            <a:ext cx="465455" cy="346075"/>
          </a:xfrm>
          <a:custGeom>
            <a:avLst/>
            <a:gdLst/>
            <a:ahLst/>
            <a:cxnLst/>
            <a:rect l="l" t="t" r="r" b="b"/>
            <a:pathLst>
              <a:path w="465455" h="346075">
                <a:moveTo>
                  <a:pt x="0" y="345643"/>
                </a:moveTo>
                <a:lnTo>
                  <a:pt x="465315" y="345643"/>
                </a:lnTo>
                <a:lnTo>
                  <a:pt x="46531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652904" y="3558590"/>
            <a:ext cx="2353945" cy="346075"/>
          </a:xfrm>
          <a:custGeom>
            <a:avLst/>
            <a:gdLst/>
            <a:ahLst/>
            <a:cxnLst/>
            <a:rect l="l" t="t" r="r" b="b"/>
            <a:pathLst>
              <a:path w="2353945" h="346075">
                <a:moveTo>
                  <a:pt x="0" y="345643"/>
                </a:moveTo>
                <a:lnTo>
                  <a:pt x="2353945" y="345643"/>
                </a:lnTo>
                <a:lnTo>
                  <a:pt x="235394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006850" y="3558590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649086" y="3558590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291451" y="3558590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187627" y="3904284"/>
            <a:ext cx="465455" cy="346075"/>
          </a:xfrm>
          <a:custGeom>
            <a:avLst/>
            <a:gdLst/>
            <a:ahLst/>
            <a:cxnLst/>
            <a:rect l="l" t="t" r="r" b="b"/>
            <a:pathLst>
              <a:path w="465455" h="346075">
                <a:moveTo>
                  <a:pt x="0" y="345643"/>
                </a:moveTo>
                <a:lnTo>
                  <a:pt x="465315" y="345643"/>
                </a:lnTo>
                <a:lnTo>
                  <a:pt x="46531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652904" y="3904284"/>
            <a:ext cx="2353945" cy="346075"/>
          </a:xfrm>
          <a:custGeom>
            <a:avLst/>
            <a:gdLst/>
            <a:ahLst/>
            <a:cxnLst/>
            <a:rect l="l" t="t" r="r" b="b"/>
            <a:pathLst>
              <a:path w="2353945" h="346075">
                <a:moveTo>
                  <a:pt x="0" y="345643"/>
                </a:moveTo>
                <a:lnTo>
                  <a:pt x="2353945" y="345643"/>
                </a:lnTo>
                <a:lnTo>
                  <a:pt x="235394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006850" y="3904284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649086" y="3904284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291451" y="3904284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187627" y="4249851"/>
            <a:ext cx="465455" cy="346075"/>
          </a:xfrm>
          <a:custGeom>
            <a:avLst/>
            <a:gdLst/>
            <a:ahLst/>
            <a:cxnLst/>
            <a:rect l="l" t="t" r="r" b="b"/>
            <a:pathLst>
              <a:path w="465455" h="346075">
                <a:moveTo>
                  <a:pt x="0" y="345643"/>
                </a:moveTo>
                <a:lnTo>
                  <a:pt x="465315" y="345643"/>
                </a:lnTo>
                <a:lnTo>
                  <a:pt x="46531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652904" y="4249851"/>
            <a:ext cx="2353945" cy="346075"/>
          </a:xfrm>
          <a:custGeom>
            <a:avLst/>
            <a:gdLst/>
            <a:ahLst/>
            <a:cxnLst/>
            <a:rect l="l" t="t" r="r" b="b"/>
            <a:pathLst>
              <a:path w="2353945" h="346075">
                <a:moveTo>
                  <a:pt x="0" y="345643"/>
                </a:moveTo>
                <a:lnTo>
                  <a:pt x="2353945" y="345643"/>
                </a:lnTo>
                <a:lnTo>
                  <a:pt x="235394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006850" y="4249851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649086" y="4249851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7291451" y="4249851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187627" y="4595545"/>
            <a:ext cx="465455" cy="346075"/>
          </a:xfrm>
          <a:custGeom>
            <a:avLst/>
            <a:gdLst/>
            <a:ahLst/>
            <a:cxnLst/>
            <a:rect l="l" t="t" r="r" b="b"/>
            <a:pathLst>
              <a:path w="465455" h="346075">
                <a:moveTo>
                  <a:pt x="0" y="345643"/>
                </a:moveTo>
                <a:lnTo>
                  <a:pt x="465315" y="345643"/>
                </a:lnTo>
                <a:lnTo>
                  <a:pt x="46531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652904" y="4595545"/>
            <a:ext cx="2353945" cy="346075"/>
          </a:xfrm>
          <a:custGeom>
            <a:avLst/>
            <a:gdLst/>
            <a:ahLst/>
            <a:cxnLst/>
            <a:rect l="l" t="t" r="r" b="b"/>
            <a:pathLst>
              <a:path w="2353945" h="346075">
                <a:moveTo>
                  <a:pt x="0" y="345643"/>
                </a:moveTo>
                <a:lnTo>
                  <a:pt x="2353945" y="345643"/>
                </a:lnTo>
                <a:lnTo>
                  <a:pt x="235394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006850" y="4595545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649086" y="4595545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291451" y="4595545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187627" y="4941112"/>
            <a:ext cx="465455" cy="346075"/>
          </a:xfrm>
          <a:custGeom>
            <a:avLst/>
            <a:gdLst/>
            <a:ahLst/>
            <a:cxnLst/>
            <a:rect l="l" t="t" r="r" b="b"/>
            <a:pathLst>
              <a:path w="465455" h="346075">
                <a:moveTo>
                  <a:pt x="0" y="345643"/>
                </a:moveTo>
                <a:lnTo>
                  <a:pt x="465315" y="345643"/>
                </a:lnTo>
                <a:lnTo>
                  <a:pt x="46531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652904" y="4941112"/>
            <a:ext cx="2353945" cy="346075"/>
          </a:xfrm>
          <a:custGeom>
            <a:avLst/>
            <a:gdLst/>
            <a:ahLst/>
            <a:cxnLst/>
            <a:rect l="l" t="t" r="r" b="b"/>
            <a:pathLst>
              <a:path w="2353945" h="346075">
                <a:moveTo>
                  <a:pt x="0" y="345643"/>
                </a:moveTo>
                <a:lnTo>
                  <a:pt x="2353945" y="345643"/>
                </a:lnTo>
                <a:lnTo>
                  <a:pt x="235394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006850" y="4941112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649086" y="4941112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7291451" y="4941112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187627" y="5286793"/>
            <a:ext cx="465455" cy="346075"/>
          </a:xfrm>
          <a:custGeom>
            <a:avLst/>
            <a:gdLst/>
            <a:ahLst/>
            <a:cxnLst/>
            <a:rect l="l" t="t" r="r" b="b"/>
            <a:pathLst>
              <a:path w="465455" h="346075">
                <a:moveTo>
                  <a:pt x="0" y="345643"/>
                </a:moveTo>
                <a:lnTo>
                  <a:pt x="465315" y="345643"/>
                </a:lnTo>
                <a:lnTo>
                  <a:pt x="46531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652904" y="5286793"/>
            <a:ext cx="2353945" cy="346075"/>
          </a:xfrm>
          <a:custGeom>
            <a:avLst/>
            <a:gdLst/>
            <a:ahLst/>
            <a:cxnLst/>
            <a:rect l="l" t="t" r="r" b="b"/>
            <a:pathLst>
              <a:path w="2353945" h="346075">
                <a:moveTo>
                  <a:pt x="0" y="345643"/>
                </a:moveTo>
                <a:lnTo>
                  <a:pt x="2353945" y="345643"/>
                </a:lnTo>
                <a:lnTo>
                  <a:pt x="235394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006850" y="5286793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5649086" y="5286793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7291451" y="5286793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187627" y="5632437"/>
            <a:ext cx="465455" cy="346075"/>
          </a:xfrm>
          <a:custGeom>
            <a:avLst/>
            <a:gdLst/>
            <a:ahLst/>
            <a:cxnLst/>
            <a:rect l="l" t="t" r="r" b="b"/>
            <a:pathLst>
              <a:path w="465455" h="346075">
                <a:moveTo>
                  <a:pt x="0" y="345643"/>
                </a:moveTo>
                <a:lnTo>
                  <a:pt x="465315" y="345643"/>
                </a:lnTo>
                <a:lnTo>
                  <a:pt x="46531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652904" y="5632437"/>
            <a:ext cx="2353945" cy="346075"/>
          </a:xfrm>
          <a:custGeom>
            <a:avLst/>
            <a:gdLst/>
            <a:ahLst/>
            <a:cxnLst/>
            <a:rect l="l" t="t" r="r" b="b"/>
            <a:pathLst>
              <a:path w="2353945" h="346075">
                <a:moveTo>
                  <a:pt x="0" y="345643"/>
                </a:moveTo>
                <a:lnTo>
                  <a:pt x="2353945" y="345643"/>
                </a:lnTo>
                <a:lnTo>
                  <a:pt x="235394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006850" y="5632437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5649086" y="5632437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7291451" y="5632437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187627" y="5978067"/>
            <a:ext cx="465455" cy="346075"/>
          </a:xfrm>
          <a:custGeom>
            <a:avLst/>
            <a:gdLst/>
            <a:ahLst/>
            <a:cxnLst/>
            <a:rect l="l" t="t" r="r" b="b"/>
            <a:pathLst>
              <a:path w="465455" h="346075">
                <a:moveTo>
                  <a:pt x="0" y="345643"/>
                </a:moveTo>
                <a:lnTo>
                  <a:pt x="465315" y="345643"/>
                </a:lnTo>
                <a:lnTo>
                  <a:pt x="46531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652904" y="5978067"/>
            <a:ext cx="2353945" cy="346075"/>
          </a:xfrm>
          <a:custGeom>
            <a:avLst/>
            <a:gdLst/>
            <a:ahLst/>
            <a:cxnLst/>
            <a:rect l="l" t="t" r="r" b="b"/>
            <a:pathLst>
              <a:path w="2353945" h="346075">
                <a:moveTo>
                  <a:pt x="0" y="345643"/>
                </a:moveTo>
                <a:lnTo>
                  <a:pt x="2353945" y="345643"/>
                </a:lnTo>
                <a:lnTo>
                  <a:pt x="235394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4006850" y="5978067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5649086" y="5978067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7291451" y="5978067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187627" y="6323710"/>
            <a:ext cx="465455" cy="346075"/>
          </a:xfrm>
          <a:custGeom>
            <a:avLst/>
            <a:gdLst/>
            <a:ahLst/>
            <a:cxnLst/>
            <a:rect l="l" t="t" r="r" b="b"/>
            <a:pathLst>
              <a:path w="465455" h="346075">
                <a:moveTo>
                  <a:pt x="0" y="345643"/>
                </a:moveTo>
                <a:lnTo>
                  <a:pt x="465315" y="345643"/>
                </a:lnTo>
                <a:lnTo>
                  <a:pt x="46531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652904" y="6323710"/>
            <a:ext cx="2353945" cy="346075"/>
          </a:xfrm>
          <a:custGeom>
            <a:avLst/>
            <a:gdLst/>
            <a:ahLst/>
            <a:cxnLst/>
            <a:rect l="l" t="t" r="r" b="b"/>
            <a:pathLst>
              <a:path w="2353945" h="346075">
                <a:moveTo>
                  <a:pt x="0" y="345643"/>
                </a:moveTo>
                <a:lnTo>
                  <a:pt x="2353945" y="345643"/>
                </a:lnTo>
                <a:lnTo>
                  <a:pt x="2353945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006850" y="6323710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5649086" y="6323710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7291451" y="6323710"/>
            <a:ext cx="1642745" cy="346075"/>
          </a:xfrm>
          <a:custGeom>
            <a:avLst/>
            <a:gdLst/>
            <a:ahLst/>
            <a:cxnLst/>
            <a:rect l="l" t="t" r="r" b="b"/>
            <a:pathLst>
              <a:path w="1642745" h="346075">
                <a:moveTo>
                  <a:pt x="0" y="345643"/>
                </a:moveTo>
                <a:lnTo>
                  <a:pt x="1642237" y="345643"/>
                </a:lnTo>
                <a:lnTo>
                  <a:pt x="1642237" y="0"/>
                </a:lnTo>
                <a:lnTo>
                  <a:pt x="0" y="0"/>
                </a:lnTo>
                <a:lnTo>
                  <a:pt x="0" y="345643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1652904" y="1478407"/>
            <a:ext cx="0" cy="5197475"/>
          </a:xfrm>
          <a:custGeom>
            <a:avLst/>
            <a:gdLst/>
            <a:ahLst/>
            <a:cxnLst/>
            <a:rect l="l" t="t" r="r" b="b"/>
            <a:pathLst>
              <a:path h="5197475">
                <a:moveTo>
                  <a:pt x="0" y="0"/>
                </a:moveTo>
                <a:lnTo>
                  <a:pt x="0" y="5197297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4006850" y="1478407"/>
            <a:ext cx="0" cy="5197475"/>
          </a:xfrm>
          <a:custGeom>
            <a:avLst/>
            <a:gdLst/>
            <a:ahLst/>
            <a:cxnLst/>
            <a:rect l="l" t="t" r="r" b="b"/>
            <a:pathLst>
              <a:path h="5197475">
                <a:moveTo>
                  <a:pt x="0" y="0"/>
                </a:moveTo>
                <a:lnTo>
                  <a:pt x="0" y="5197297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5649086" y="1478407"/>
            <a:ext cx="0" cy="5197475"/>
          </a:xfrm>
          <a:custGeom>
            <a:avLst/>
            <a:gdLst/>
            <a:ahLst/>
            <a:cxnLst/>
            <a:rect l="l" t="t" r="r" b="b"/>
            <a:pathLst>
              <a:path h="5197475">
                <a:moveTo>
                  <a:pt x="0" y="0"/>
                </a:moveTo>
                <a:lnTo>
                  <a:pt x="0" y="5197297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7291451" y="1478407"/>
            <a:ext cx="0" cy="5197475"/>
          </a:xfrm>
          <a:custGeom>
            <a:avLst/>
            <a:gdLst/>
            <a:ahLst/>
            <a:cxnLst/>
            <a:rect l="l" t="t" r="r" b="b"/>
            <a:pathLst>
              <a:path h="5197475">
                <a:moveTo>
                  <a:pt x="0" y="0"/>
                </a:moveTo>
                <a:lnTo>
                  <a:pt x="0" y="5197297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1181277" y="1830451"/>
            <a:ext cx="7759065" cy="0"/>
          </a:xfrm>
          <a:custGeom>
            <a:avLst/>
            <a:gdLst/>
            <a:ahLst/>
            <a:cxnLst/>
            <a:rect l="l" t="t" r="r" b="b"/>
            <a:pathLst>
              <a:path w="7759065">
                <a:moveTo>
                  <a:pt x="0" y="0"/>
                </a:moveTo>
                <a:lnTo>
                  <a:pt x="775876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1181277" y="2176017"/>
            <a:ext cx="7759065" cy="0"/>
          </a:xfrm>
          <a:custGeom>
            <a:avLst/>
            <a:gdLst/>
            <a:ahLst/>
            <a:cxnLst/>
            <a:rect l="l" t="t" r="r" b="b"/>
            <a:pathLst>
              <a:path w="7759065">
                <a:moveTo>
                  <a:pt x="0" y="0"/>
                </a:moveTo>
                <a:lnTo>
                  <a:pt x="775876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1181277" y="2521711"/>
            <a:ext cx="7759065" cy="0"/>
          </a:xfrm>
          <a:custGeom>
            <a:avLst/>
            <a:gdLst/>
            <a:ahLst/>
            <a:cxnLst/>
            <a:rect l="l" t="t" r="r" b="b"/>
            <a:pathLst>
              <a:path w="7759065">
                <a:moveTo>
                  <a:pt x="0" y="0"/>
                </a:moveTo>
                <a:lnTo>
                  <a:pt x="775876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181277" y="2867279"/>
            <a:ext cx="7759065" cy="0"/>
          </a:xfrm>
          <a:custGeom>
            <a:avLst/>
            <a:gdLst/>
            <a:ahLst/>
            <a:cxnLst/>
            <a:rect l="l" t="t" r="r" b="b"/>
            <a:pathLst>
              <a:path w="7759065">
                <a:moveTo>
                  <a:pt x="0" y="0"/>
                </a:moveTo>
                <a:lnTo>
                  <a:pt x="775876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1181277" y="3212973"/>
            <a:ext cx="7759065" cy="0"/>
          </a:xfrm>
          <a:custGeom>
            <a:avLst/>
            <a:gdLst/>
            <a:ahLst/>
            <a:cxnLst/>
            <a:rect l="l" t="t" r="r" b="b"/>
            <a:pathLst>
              <a:path w="7759065">
                <a:moveTo>
                  <a:pt x="0" y="0"/>
                </a:moveTo>
                <a:lnTo>
                  <a:pt x="775876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1181277" y="3558666"/>
            <a:ext cx="7759065" cy="0"/>
          </a:xfrm>
          <a:custGeom>
            <a:avLst/>
            <a:gdLst/>
            <a:ahLst/>
            <a:cxnLst/>
            <a:rect l="l" t="t" r="r" b="b"/>
            <a:pathLst>
              <a:path w="7759065">
                <a:moveTo>
                  <a:pt x="0" y="0"/>
                </a:moveTo>
                <a:lnTo>
                  <a:pt x="775876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181277" y="3904234"/>
            <a:ext cx="7759065" cy="0"/>
          </a:xfrm>
          <a:custGeom>
            <a:avLst/>
            <a:gdLst/>
            <a:ahLst/>
            <a:cxnLst/>
            <a:rect l="l" t="t" r="r" b="b"/>
            <a:pathLst>
              <a:path w="7759065">
                <a:moveTo>
                  <a:pt x="0" y="0"/>
                </a:moveTo>
                <a:lnTo>
                  <a:pt x="775876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1181277" y="4249928"/>
            <a:ext cx="7759065" cy="0"/>
          </a:xfrm>
          <a:custGeom>
            <a:avLst/>
            <a:gdLst/>
            <a:ahLst/>
            <a:cxnLst/>
            <a:rect l="l" t="t" r="r" b="b"/>
            <a:pathLst>
              <a:path w="7759065">
                <a:moveTo>
                  <a:pt x="0" y="0"/>
                </a:moveTo>
                <a:lnTo>
                  <a:pt x="775876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181277" y="4595495"/>
            <a:ext cx="7759065" cy="0"/>
          </a:xfrm>
          <a:custGeom>
            <a:avLst/>
            <a:gdLst/>
            <a:ahLst/>
            <a:cxnLst/>
            <a:rect l="l" t="t" r="r" b="b"/>
            <a:pathLst>
              <a:path w="7759065">
                <a:moveTo>
                  <a:pt x="0" y="0"/>
                </a:moveTo>
                <a:lnTo>
                  <a:pt x="775876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1181277" y="4941189"/>
            <a:ext cx="7759065" cy="0"/>
          </a:xfrm>
          <a:custGeom>
            <a:avLst/>
            <a:gdLst/>
            <a:ahLst/>
            <a:cxnLst/>
            <a:rect l="l" t="t" r="r" b="b"/>
            <a:pathLst>
              <a:path w="7759065">
                <a:moveTo>
                  <a:pt x="0" y="0"/>
                </a:moveTo>
                <a:lnTo>
                  <a:pt x="775876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181277" y="5286755"/>
            <a:ext cx="7759065" cy="0"/>
          </a:xfrm>
          <a:custGeom>
            <a:avLst/>
            <a:gdLst/>
            <a:ahLst/>
            <a:cxnLst/>
            <a:rect l="l" t="t" r="r" b="b"/>
            <a:pathLst>
              <a:path w="7759065">
                <a:moveTo>
                  <a:pt x="0" y="0"/>
                </a:moveTo>
                <a:lnTo>
                  <a:pt x="775876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1181277" y="5632437"/>
            <a:ext cx="7759065" cy="0"/>
          </a:xfrm>
          <a:custGeom>
            <a:avLst/>
            <a:gdLst/>
            <a:ahLst/>
            <a:cxnLst/>
            <a:rect l="l" t="t" r="r" b="b"/>
            <a:pathLst>
              <a:path w="7759065">
                <a:moveTo>
                  <a:pt x="0" y="0"/>
                </a:moveTo>
                <a:lnTo>
                  <a:pt x="775876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181277" y="5978080"/>
            <a:ext cx="7759065" cy="0"/>
          </a:xfrm>
          <a:custGeom>
            <a:avLst/>
            <a:gdLst/>
            <a:ahLst/>
            <a:cxnLst/>
            <a:rect l="l" t="t" r="r" b="b"/>
            <a:pathLst>
              <a:path w="7759065">
                <a:moveTo>
                  <a:pt x="0" y="0"/>
                </a:moveTo>
                <a:lnTo>
                  <a:pt x="775876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181277" y="6323710"/>
            <a:ext cx="7759065" cy="0"/>
          </a:xfrm>
          <a:custGeom>
            <a:avLst/>
            <a:gdLst/>
            <a:ahLst/>
            <a:cxnLst/>
            <a:rect l="l" t="t" r="r" b="b"/>
            <a:pathLst>
              <a:path w="7759065">
                <a:moveTo>
                  <a:pt x="0" y="0"/>
                </a:moveTo>
                <a:lnTo>
                  <a:pt x="775876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187627" y="1478407"/>
            <a:ext cx="0" cy="5197475"/>
          </a:xfrm>
          <a:custGeom>
            <a:avLst/>
            <a:gdLst/>
            <a:ahLst/>
            <a:cxnLst/>
            <a:rect l="l" t="t" r="r" b="b"/>
            <a:pathLst>
              <a:path h="5197475">
                <a:moveTo>
                  <a:pt x="0" y="0"/>
                </a:moveTo>
                <a:lnTo>
                  <a:pt x="0" y="5197297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8933688" y="1478407"/>
            <a:ext cx="0" cy="5197475"/>
          </a:xfrm>
          <a:custGeom>
            <a:avLst/>
            <a:gdLst/>
            <a:ahLst/>
            <a:cxnLst/>
            <a:rect l="l" t="t" r="r" b="b"/>
            <a:pathLst>
              <a:path h="5197475">
                <a:moveTo>
                  <a:pt x="0" y="0"/>
                </a:moveTo>
                <a:lnTo>
                  <a:pt x="0" y="5197297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1181277" y="1484757"/>
            <a:ext cx="7759065" cy="0"/>
          </a:xfrm>
          <a:custGeom>
            <a:avLst/>
            <a:gdLst/>
            <a:ahLst/>
            <a:cxnLst/>
            <a:rect l="l" t="t" r="r" b="b"/>
            <a:pathLst>
              <a:path w="7759065">
                <a:moveTo>
                  <a:pt x="0" y="0"/>
                </a:moveTo>
                <a:lnTo>
                  <a:pt x="775876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1181277" y="6669354"/>
            <a:ext cx="7759065" cy="0"/>
          </a:xfrm>
          <a:custGeom>
            <a:avLst/>
            <a:gdLst/>
            <a:ahLst/>
            <a:cxnLst/>
            <a:rect l="l" t="t" r="r" b="b"/>
            <a:pathLst>
              <a:path w="7759065">
                <a:moveTo>
                  <a:pt x="0" y="0"/>
                </a:moveTo>
                <a:lnTo>
                  <a:pt x="775876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 txBox="1"/>
          <p:nvPr/>
        </p:nvSpPr>
        <p:spPr>
          <a:xfrm>
            <a:off x="1280922" y="1582729"/>
            <a:ext cx="2450465" cy="3365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61035" algn="l"/>
              </a:tabLst>
            </a:pPr>
            <a:r>
              <a:rPr sz="1800" b="1" dirty="0">
                <a:latin typeface="Arial"/>
                <a:cs typeface="Arial"/>
              </a:rPr>
              <a:t>№	П</a:t>
            </a:r>
            <a:r>
              <a:rPr sz="1800" b="1" spc="-20" dirty="0">
                <a:latin typeface="Arial"/>
                <a:cs typeface="Arial"/>
              </a:rPr>
              <a:t>о</a:t>
            </a:r>
            <a:r>
              <a:rPr sz="1800" b="1" dirty="0">
                <a:latin typeface="Arial"/>
                <a:cs typeface="Arial"/>
              </a:rPr>
              <a:t>др</a:t>
            </a:r>
            <a:r>
              <a:rPr sz="1800" b="1" spc="15" dirty="0">
                <a:latin typeface="Arial"/>
                <a:cs typeface="Arial"/>
              </a:rPr>
              <a:t>а</a:t>
            </a:r>
            <a:r>
              <a:rPr sz="1800" b="1" dirty="0">
                <a:latin typeface="Arial"/>
                <a:cs typeface="Arial"/>
              </a:rPr>
              <a:t>зде</a:t>
            </a:r>
            <a:r>
              <a:rPr sz="1800" b="1" spc="-30" dirty="0">
                <a:latin typeface="Arial"/>
                <a:cs typeface="Arial"/>
              </a:rPr>
              <a:t>л</a:t>
            </a:r>
            <a:r>
              <a:rPr sz="1800" b="1" dirty="0">
                <a:latin typeface="Arial"/>
                <a:cs typeface="Arial"/>
              </a:rPr>
              <a:t>ение</a:t>
            </a:r>
            <a:endParaRPr sz="1800">
              <a:latin typeface="Arial"/>
              <a:cs typeface="Arial"/>
            </a:endParaRPr>
          </a:p>
          <a:p>
            <a:pPr marL="381635" indent="-305435">
              <a:lnSpc>
                <a:spcPct val="100000"/>
              </a:lnSpc>
              <a:spcBef>
                <a:spcPts val="560"/>
              </a:spcBef>
              <a:buFont typeface="Arial"/>
              <a:buAutoNum type="arabicPlain"/>
              <a:tabLst>
                <a:tab pos="382270" algn="l"/>
              </a:tabLst>
            </a:pPr>
            <a:r>
              <a:rPr sz="1800" spc="-5" dirty="0">
                <a:latin typeface="Arial"/>
                <a:cs typeface="Arial"/>
              </a:rPr>
              <a:t>АХР</a:t>
            </a:r>
            <a:endParaRPr sz="1800">
              <a:latin typeface="Arial"/>
              <a:cs typeface="Arial"/>
            </a:endParaRPr>
          </a:p>
          <a:p>
            <a:pPr marL="381635" indent="-305435">
              <a:lnSpc>
                <a:spcPct val="100000"/>
              </a:lnSpc>
              <a:spcBef>
                <a:spcPts val="560"/>
              </a:spcBef>
              <a:buFont typeface="Arial"/>
              <a:buAutoNum type="arabicPlain"/>
              <a:tabLst>
                <a:tab pos="382270" algn="l"/>
              </a:tabLst>
            </a:pPr>
            <a:r>
              <a:rPr sz="1800" spc="-45" dirty="0">
                <a:latin typeface="Arial"/>
                <a:cs typeface="Arial"/>
              </a:rPr>
              <a:t>Б</a:t>
            </a:r>
            <a:r>
              <a:rPr sz="1800" spc="-25" dirty="0">
                <a:latin typeface="Arial"/>
                <a:cs typeface="Arial"/>
              </a:rPr>
              <a:t>у</a:t>
            </a:r>
            <a:r>
              <a:rPr sz="1800" spc="-15" dirty="0">
                <a:latin typeface="Arial"/>
                <a:cs typeface="Arial"/>
              </a:rPr>
              <a:t>х</a:t>
            </a:r>
            <a:r>
              <a:rPr sz="1800" spc="-35" dirty="0">
                <a:latin typeface="Arial"/>
                <a:cs typeface="Arial"/>
              </a:rPr>
              <a:t>г</a:t>
            </a:r>
            <a:r>
              <a:rPr sz="1800" dirty="0">
                <a:latin typeface="Arial"/>
                <a:cs typeface="Arial"/>
              </a:rPr>
              <a:t>ал</a:t>
            </a:r>
            <a:r>
              <a:rPr sz="1800" spc="-20" dirty="0">
                <a:latin typeface="Arial"/>
                <a:cs typeface="Arial"/>
              </a:rPr>
              <a:t>т</a:t>
            </a:r>
            <a:r>
              <a:rPr sz="1800" dirty="0">
                <a:latin typeface="Arial"/>
                <a:cs typeface="Arial"/>
              </a:rPr>
              <a:t>е</a:t>
            </a:r>
            <a:r>
              <a:rPr sz="1800" spc="-10" dirty="0">
                <a:latin typeface="Arial"/>
                <a:cs typeface="Arial"/>
              </a:rPr>
              <a:t>р</a:t>
            </a:r>
            <a:r>
              <a:rPr sz="1800" dirty="0">
                <a:latin typeface="Arial"/>
                <a:cs typeface="Arial"/>
              </a:rPr>
              <a:t>ия</a:t>
            </a:r>
            <a:endParaRPr sz="1800">
              <a:latin typeface="Arial"/>
              <a:cs typeface="Arial"/>
            </a:endParaRPr>
          </a:p>
          <a:p>
            <a:pPr marL="381635" indent="-305435">
              <a:lnSpc>
                <a:spcPct val="100000"/>
              </a:lnSpc>
              <a:spcBef>
                <a:spcPts val="560"/>
              </a:spcBef>
              <a:buFont typeface="Arial"/>
              <a:buAutoNum type="arabicPlain"/>
              <a:tabLst>
                <a:tab pos="382270" algn="l"/>
              </a:tabLst>
            </a:pPr>
            <a:r>
              <a:rPr sz="1800" spc="-65" dirty="0">
                <a:latin typeface="Arial"/>
                <a:cs typeface="Arial"/>
              </a:rPr>
              <a:t>В</a:t>
            </a:r>
            <a:r>
              <a:rPr sz="1800" dirty="0">
                <a:latin typeface="Arial"/>
                <a:cs typeface="Arial"/>
              </a:rPr>
              <a:t>УР</a:t>
            </a:r>
            <a:endParaRPr sz="1800">
              <a:latin typeface="Arial"/>
              <a:cs typeface="Arial"/>
            </a:endParaRPr>
          </a:p>
          <a:p>
            <a:pPr marL="381635" indent="-305435">
              <a:lnSpc>
                <a:spcPct val="100000"/>
              </a:lnSpc>
              <a:spcBef>
                <a:spcPts val="560"/>
              </a:spcBef>
              <a:buFont typeface="Arial"/>
              <a:buAutoNum type="arabicPlain"/>
              <a:tabLst>
                <a:tab pos="382270" algn="l"/>
              </a:tabLst>
            </a:pPr>
            <a:r>
              <a:rPr sz="1800" spc="-10" dirty="0">
                <a:latin typeface="Arial"/>
                <a:cs typeface="Arial"/>
              </a:rPr>
              <a:t>К</a:t>
            </a:r>
            <a:r>
              <a:rPr sz="1800" dirty="0">
                <a:latin typeface="Arial"/>
                <a:cs typeface="Arial"/>
              </a:rPr>
              <a:t>а</a:t>
            </a:r>
            <a:r>
              <a:rPr sz="1800" spc="-15" dirty="0">
                <a:latin typeface="Arial"/>
                <a:cs typeface="Arial"/>
              </a:rPr>
              <a:t>ф</a:t>
            </a:r>
            <a:r>
              <a:rPr sz="1800" spc="-45" dirty="0">
                <a:latin typeface="Arial"/>
                <a:cs typeface="Arial"/>
              </a:rPr>
              <a:t>е</a:t>
            </a:r>
            <a:r>
              <a:rPr sz="1800" spc="5" dirty="0">
                <a:latin typeface="Arial"/>
                <a:cs typeface="Arial"/>
              </a:rPr>
              <a:t>д</a:t>
            </a:r>
            <a:r>
              <a:rPr sz="1800" dirty="0">
                <a:latin typeface="Arial"/>
                <a:cs typeface="Arial"/>
              </a:rPr>
              <a:t>ра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spc="-125" dirty="0">
                <a:latin typeface="Arial"/>
                <a:cs typeface="Arial"/>
              </a:rPr>
              <a:t>Г</a:t>
            </a:r>
            <a:r>
              <a:rPr sz="1800" dirty="0">
                <a:latin typeface="Arial"/>
                <a:cs typeface="Arial"/>
              </a:rPr>
              <a:t>Д</a:t>
            </a:r>
            <a:endParaRPr sz="1800">
              <a:latin typeface="Arial"/>
              <a:cs typeface="Arial"/>
            </a:endParaRPr>
          </a:p>
          <a:p>
            <a:pPr marL="381635" indent="-305435">
              <a:lnSpc>
                <a:spcPct val="100000"/>
              </a:lnSpc>
              <a:spcBef>
                <a:spcPts val="560"/>
              </a:spcBef>
              <a:buFont typeface="Arial"/>
              <a:buAutoNum type="arabicPlain"/>
              <a:tabLst>
                <a:tab pos="382270" algn="l"/>
              </a:tabLst>
            </a:pPr>
            <a:r>
              <a:rPr sz="1800" dirty="0">
                <a:latin typeface="Arial"/>
                <a:cs typeface="Arial"/>
              </a:rPr>
              <a:t>Об</a:t>
            </a:r>
            <a:r>
              <a:rPr sz="1800" spc="-30" dirty="0">
                <a:latin typeface="Arial"/>
                <a:cs typeface="Arial"/>
              </a:rPr>
              <a:t>ще</a:t>
            </a:r>
            <a:r>
              <a:rPr sz="1800" dirty="0">
                <a:latin typeface="Arial"/>
                <a:cs typeface="Arial"/>
              </a:rPr>
              <a:t>житие</a:t>
            </a:r>
            <a:endParaRPr sz="1800">
              <a:latin typeface="Arial"/>
              <a:cs typeface="Arial"/>
            </a:endParaRPr>
          </a:p>
          <a:p>
            <a:pPr marL="381635" indent="-305435">
              <a:lnSpc>
                <a:spcPct val="100000"/>
              </a:lnSpc>
              <a:spcBef>
                <a:spcPts val="560"/>
              </a:spcBef>
              <a:buFont typeface="Arial"/>
              <a:buAutoNum type="arabicPlain"/>
              <a:tabLst>
                <a:tab pos="382270" algn="l"/>
              </a:tabLst>
            </a:pPr>
            <a:r>
              <a:rPr sz="1800" dirty="0">
                <a:latin typeface="Arial"/>
                <a:cs typeface="Arial"/>
              </a:rPr>
              <a:t>ОНИиИД</a:t>
            </a:r>
            <a:endParaRPr sz="1800">
              <a:latin typeface="Arial"/>
              <a:cs typeface="Arial"/>
            </a:endParaRPr>
          </a:p>
          <a:p>
            <a:pPr marL="381635" indent="-305435">
              <a:lnSpc>
                <a:spcPct val="100000"/>
              </a:lnSpc>
              <a:spcBef>
                <a:spcPts val="565"/>
              </a:spcBef>
              <a:buFont typeface="Arial"/>
              <a:buAutoNum type="arabicPlain"/>
              <a:tabLst>
                <a:tab pos="382270" algn="l"/>
              </a:tabLst>
            </a:pPr>
            <a:r>
              <a:rPr sz="1800" dirty="0">
                <a:latin typeface="Arial"/>
                <a:cs typeface="Arial"/>
              </a:rPr>
              <a:t>О</a:t>
            </a:r>
            <a:r>
              <a:rPr sz="1800" spc="15" dirty="0">
                <a:latin typeface="Arial"/>
                <a:cs typeface="Arial"/>
              </a:rPr>
              <a:t>Т</a:t>
            </a:r>
            <a:r>
              <a:rPr sz="1800" spc="-10" dirty="0">
                <a:latin typeface="Arial"/>
                <a:cs typeface="Arial"/>
              </a:rPr>
              <a:t>К</a:t>
            </a:r>
            <a:r>
              <a:rPr sz="1800" spc="-125" dirty="0">
                <a:latin typeface="Arial"/>
                <a:cs typeface="Arial"/>
              </a:rPr>
              <a:t>В</a:t>
            </a:r>
            <a:r>
              <a:rPr sz="1800" spc="-70" dirty="0">
                <a:latin typeface="Arial"/>
                <a:cs typeface="Arial"/>
              </a:rPr>
              <a:t>Т</a:t>
            </a:r>
            <a:r>
              <a:rPr sz="1800" dirty="0">
                <a:latin typeface="Arial"/>
                <a:cs typeface="Arial"/>
              </a:rPr>
              <a:t>иК</a:t>
            </a:r>
            <a:endParaRPr sz="1800">
              <a:latin typeface="Arial"/>
              <a:cs typeface="Arial"/>
            </a:endParaRPr>
          </a:p>
          <a:p>
            <a:pPr marL="381635" indent="-305435">
              <a:lnSpc>
                <a:spcPct val="100000"/>
              </a:lnSpc>
              <a:spcBef>
                <a:spcPts val="560"/>
              </a:spcBef>
              <a:buFont typeface="Arial"/>
              <a:buAutoNum type="arabicPlain"/>
              <a:tabLst>
                <a:tab pos="382270" algn="l"/>
              </a:tabLst>
            </a:pPr>
            <a:r>
              <a:rPr sz="1800" dirty="0">
                <a:latin typeface="Arial"/>
                <a:cs typeface="Arial"/>
              </a:rPr>
              <a:t>ОФ</a:t>
            </a:r>
            <a:r>
              <a:rPr sz="1800" spc="-30" dirty="0">
                <a:latin typeface="Arial"/>
                <a:cs typeface="Arial"/>
              </a:rPr>
              <a:t>К</a:t>
            </a:r>
            <a:r>
              <a:rPr sz="1800" dirty="0">
                <a:latin typeface="Arial"/>
                <a:cs typeface="Arial"/>
              </a:rPr>
              <a:t>СиДО</a:t>
            </a:r>
            <a:endParaRPr sz="1800">
              <a:latin typeface="Arial"/>
              <a:cs typeface="Arial"/>
            </a:endParaRPr>
          </a:p>
          <a:p>
            <a:pPr marL="381635" indent="-305435">
              <a:lnSpc>
                <a:spcPct val="100000"/>
              </a:lnSpc>
              <a:spcBef>
                <a:spcPts val="560"/>
              </a:spcBef>
              <a:buFont typeface="Arial"/>
              <a:buAutoNum type="arabicPlain"/>
              <a:tabLst>
                <a:tab pos="382270" algn="l"/>
              </a:tabLst>
            </a:pPr>
            <a:r>
              <a:rPr sz="1800" spc="-10" dirty="0">
                <a:latin typeface="Arial"/>
                <a:cs typeface="Arial"/>
              </a:rPr>
              <a:t>К</a:t>
            </a:r>
            <a:r>
              <a:rPr sz="1800" dirty="0">
                <a:latin typeface="Arial"/>
                <a:cs typeface="Arial"/>
              </a:rPr>
              <a:t>а</a:t>
            </a:r>
            <a:r>
              <a:rPr sz="1800" spc="-15" dirty="0">
                <a:latin typeface="Arial"/>
                <a:cs typeface="Arial"/>
              </a:rPr>
              <a:t>ф</a:t>
            </a:r>
            <a:r>
              <a:rPr sz="1800" spc="-45" dirty="0">
                <a:latin typeface="Arial"/>
                <a:cs typeface="Arial"/>
              </a:rPr>
              <a:t>е</a:t>
            </a:r>
            <a:r>
              <a:rPr sz="1800" spc="5" dirty="0">
                <a:latin typeface="Arial"/>
                <a:cs typeface="Arial"/>
              </a:rPr>
              <a:t>д</a:t>
            </a:r>
            <a:r>
              <a:rPr sz="1800" dirty="0">
                <a:latin typeface="Arial"/>
                <a:cs typeface="Arial"/>
              </a:rPr>
              <a:t>ра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ПиМНО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4652517" y="1582729"/>
            <a:ext cx="34925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25" dirty="0">
                <a:latin typeface="Arial"/>
                <a:cs typeface="Arial"/>
              </a:rPr>
              <a:t>БС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5937884" y="1582729"/>
            <a:ext cx="1359535" cy="5093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9570">
              <a:lnSpc>
                <a:spcPct val="100000"/>
              </a:lnSpc>
            </a:pPr>
            <a:r>
              <a:rPr sz="1800" b="1" dirty="0">
                <a:latin typeface="Arial"/>
                <a:cs typeface="Arial"/>
              </a:rPr>
              <a:t>ПД</a:t>
            </a:r>
            <a:endParaRPr sz="1800">
              <a:latin typeface="Arial"/>
              <a:cs typeface="Arial"/>
            </a:endParaRPr>
          </a:p>
          <a:p>
            <a:pPr marL="317500" algn="ctr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latin typeface="Arial"/>
                <a:cs typeface="Arial"/>
              </a:rPr>
              <a:t>51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4</a:t>
            </a:r>
            <a:r>
              <a:rPr sz="1800" spc="-10" dirty="0">
                <a:latin typeface="Arial"/>
                <a:cs typeface="Arial"/>
              </a:rPr>
              <a:t>4</a:t>
            </a:r>
            <a:r>
              <a:rPr sz="1800" dirty="0">
                <a:latin typeface="Arial"/>
                <a:cs typeface="Arial"/>
              </a:rPr>
              <a:t>9,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443865" algn="ctr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latin typeface="Arial"/>
                <a:cs typeface="Arial"/>
              </a:rPr>
              <a:t>1 </a:t>
            </a:r>
            <a:r>
              <a:rPr sz="1800" spc="-10" dirty="0">
                <a:latin typeface="Arial"/>
                <a:cs typeface="Arial"/>
              </a:rPr>
              <a:t>4</a:t>
            </a:r>
            <a:r>
              <a:rPr sz="1800" dirty="0">
                <a:latin typeface="Arial"/>
                <a:cs typeface="Arial"/>
              </a:rPr>
              <a:t>9</a:t>
            </a:r>
            <a:r>
              <a:rPr sz="1800" spc="-10" dirty="0">
                <a:latin typeface="Arial"/>
                <a:cs typeface="Arial"/>
              </a:rPr>
              <a:t>9</a:t>
            </a:r>
            <a:r>
              <a:rPr sz="1800" dirty="0">
                <a:latin typeface="Arial"/>
                <a:cs typeface="Arial"/>
              </a:rPr>
              <a:t>,00</a:t>
            </a:r>
            <a:endParaRPr sz="1800">
              <a:latin typeface="Arial"/>
              <a:cs typeface="Arial"/>
            </a:endParaRPr>
          </a:p>
          <a:p>
            <a:pPr marL="901065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latin typeface="Arial"/>
                <a:cs typeface="Arial"/>
              </a:rPr>
              <a:t>0,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latin typeface="Arial"/>
                <a:cs typeface="Arial"/>
              </a:rPr>
              <a:t>4 </a:t>
            </a:r>
            <a:r>
              <a:rPr sz="1800" spc="-10" dirty="0">
                <a:latin typeface="Arial"/>
                <a:cs typeface="Arial"/>
              </a:rPr>
              <a:t>1</a:t>
            </a:r>
            <a:r>
              <a:rPr sz="1800" dirty="0">
                <a:latin typeface="Arial"/>
                <a:cs typeface="Arial"/>
              </a:rPr>
              <a:t>73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2</a:t>
            </a:r>
            <a:r>
              <a:rPr sz="1800" spc="-10" dirty="0">
                <a:latin typeface="Arial"/>
                <a:cs typeface="Arial"/>
              </a:rPr>
              <a:t>7</a:t>
            </a:r>
            <a:r>
              <a:rPr sz="1800" dirty="0">
                <a:latin typeface="Arial"/>
                <a:cs typeface="Arial"/>
              </a:rPr>
              <a:t>6,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443865" algn="ctr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latin typeface="Arial"/>
                <a:cs typeface="Arial"/>
              </a:rPr>
              <a:t>6 </a:t>
            </a:r>
            <a:r>
              <a:rPr sz="1800" spc="-10" dirty="0">
                <a:latin typeface="Arial"/>
                <a:cs typeface="Arial"/>
              </a:rPr>
              <a:t>5</a:t>
            </a:r>
            <a:r>
              <a:rPr sz="1800" dirty="0">
                <a:latin typeface="Arial"/>
                <a:cs typeface="Arial"/>
              </a:rPr>
              <a:t>9</a:t>
            </a:r>
            <a:r>
              <a:rPr sz="1800" spc="-10" dirty="0">
                <a:latin typeface="Arial"/>
                <a:cs typeface="Arial"/>
              </a:rPr>
              <a:t>9</a:t>
            </a:r>
            <a:r>
              <a:rPr sz="1800" dirty="0">
                <a:latin typeface="Arial"/>
                <a:cs typeface="Arial"/>
              </a:rPr>
              <a:t>,00</a:t>
            </a:r>
            <a:endParaRPr sz="1800">
              <a:latin typeface="Arial"/>
              <a:cs typeface="Arial"/>
            </a:endParaRPr>
          </a:p>
          <a:p>
            <a:pPr marL="457200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latin typeface="Arial"/>
                <a:cs typeface="Arial"/>
              </a:rPr>
              <a:t>1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5</a:t>
            </a:r>
            <a:r>
              <a:rPr sz="1800" spc="-10" dirty="0">
                <a:latin typeface="Arial"/>
                <a:cs typeface="Arial"/>
              </a:rPr>
              <a:t>99</a:t>
            </a:r>
            <a:r>
              <a:rPr sz="1800" dirty="0">
                <a:latin typeface="Arial"/>
                <a:cs typeface="Arial"/>
              </a:rPr>
              <a:t>,00</a:t>
            </a:r>
            <a:endParaRPr sz="1800">
              <a:latin typeface="Arial"/>
              <a:cs typeface="Arial"/>
            </a:endParaRPr>
          </a:p>
          <a:p>
            <a:pPr marL="317500" algn="ctr">
              <a:lnSpc>
                <a:spcPct val="100000"/>
              </a:lnSpc>
              <a:spcBef>
                <a:spcPts val="565"/>
              </a:spcBef>
            </a:pPr>
            <a:r>
              <a:rPr sz="1800" dirty="0">
                <a:latin typeface="Arial"/>
                <a:cs typeface="Arial"/>
              </a:rPr>
              <a:t>37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5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0,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317500" algn="ctr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latin typeface="Arial"/>
                <a:cs typeface="Arial"/>
              </a:rPr>
              <a:t>12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0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0,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901065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latin typeface="Arial"/>
                <a:cs typeface="Arial"/>
              </a:rPr>
              <a:t>0,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901065">
              <a:lnSpc>
                <a:spcPct val="100000"/>
              </a:lnSpc>
              <a:spcBef>
                <a:spcPts val="560"/>
              </a:spcBef>
            </a:pP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,00</a:t>
            </a:r>
            <a:endParaRPr sz="1800">
              <a:latin typeface="Arial"/>
              <a:cs typeface="Arial"/>
            </a:endParaRPr>
          </a:p>
          <a:p>
            <a:pPr marL="203200">
              <a:lnSpc>
                <a:spcPct val="100000"/>
              </a:lnSpc>
              <a:spcBef>
                <a:spcPts val="565"/>
              </a:spcBef>
            </a:pPr>
            <a:r>
              <a:rPr sz="1800" dirty="0">
                <a:latin typeface="Arial"/>
                <a:cs typeface="Arial"/>
              </a:rPr>
              <a:t>5</a:t>
            </a:r>
            <a:r>
              <a:rPr sz="1800" spc="-10" dirty="0">
                <a:latin typeface="Arial"/>
                <a:cs typeface="Arial"/>
              </a:rPr>
              <a:t>5</a:t>
            </a:r>
            <a:r>
              <a:rPr sz="1800" dirty="0">
                <a:latin typeface="Arial"/>
                <a:cs typeface="Arial"/>
              </a:rPr>
              <a:t>9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5</a:t>
            </a:r>
            <a:r>
              <a:rPr sz="1800" spc="-10" dirty="0">
                <a:latin typeface="Arial"/>
                <a:cs typeface="Arial"/>
              </a:rPr>
              <a:t>9</a:t>
            </a:r>
            <a:r>
              <a:rPr sz="1800" dirty="0">
                <a:latin typeface="Arial"/>
                <a:cs typeface="Arial"/>
              </a:rPr>
              <a:t>9,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443865" algn="ctr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latin typeface="Arial"/>
                <a:cs typeface="Arial"/>
              </a:rPr>
              <a:t>2 </a:t>
            </a:r>
            <a:r>
              <a:rPr sz="1800" spc="-10" dirty="0">
                <a:latin typeface="Arial"/>
                <a:cs typeface="Arial"/>
              </a:rPr>
              <a:t>9</a:t>
            </a:r>
            <a:r>
              <a:rPr sz="1800" dirty="0">
                <a:latin typeface="Arial"/>
                <a:cs typeface="Arial"/>
              </a:rPr>
              <a:t>9</a:t>
            </a:r>
            <a:r>
              <a:rPr sz="1800" spc="-10" dirty="0">
                <a:latin typeface="Arial"/>
                <a:cs typeface="Arial"/>
              </a:rPr>
              <a:t>8</a:t>
            </a:r>
            <a:r>
              <a:rPr sz="1800" dirty="0">
                <a:latin typeface="Arial"/>
                <a:cs typeface="Arial"/>
              </a:rPr>
              <a:t>,00</a:t>
            </a:r>
            <a:endParaRPr sz="1800">
              <a:latin typeface="Arial"/>
              <a:cs typeface="Arial"/>
            </a:endParaRPr>
          </a:p>
          <a:p>
            <a:pPr marL="317500" algn="ctr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latin typeface="Arial"/>
                <a:cs typeface="Arial"/>
              </a:rPr>
              <a:t>32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3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0,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800" b="1" dirty="0">
                <a:latin typeface="Arial"/>
                <a:cs typeface="Arial"/>
              </a:rPr>
              <a:t>4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8</a:t>
            </a:r>
            <a:r>
              <a:rPr sz="1800" b="1" spc="-10" dirty="0">
                <a:latin typeface="Arial"/>
                <a:cs typeface="Arial"/>
              </a:rPr>
              <a:t>7</a:t>
            </a:r>
            <a:r>
              <a:rPr sz="1800" b="1" dirty="0">
                <a:latin typeface="Arial"/>
                <a:cs typeface="Arial"/>
              </a:rPr>
              <a:t>8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819</a:t>
            </a:r>
            <a:r>
              <a:rPr sz="1800" b="1" dirty="0">
                <a:latin typeface="Arial"/>
                <a:cs typeface="Arial"/>
              </a:rPr>
              <a:t>,00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7580503" y="1582729"/>
            <a:ext cx="1359535" cy="5093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8279">
              <a:lnSpc>
                <a:spcPct val="100000"/>
              </a:lnSpc>
            </a:pPr>
            <a:r>
              <a:rPr sz="1800" b="1" dirty="0">
                <a:latin typeface="Arial"/>
                <a:cs typeface="Arial"/>
              </a:rPr>
              <a:t>В</a:t>
            </a:r>
            <a:r>
              <a:rPr sz="1800" b="1" spc="-10" dirty="0">
                <a:latin typeface="Arial"/>
                <a:cs typeface="Arial"/>
              </a:rPr>
              <a:t>с</a:t>
            </a:r>
            <a:r>
              <a:rPr sz="1800" b="1" dirty="0">
                <a:latin typeface="Arial"/>
                <a:cs typeface="Arial"/>
              </a:rPr>
              <a:t>е</a:t>
            </a:r>
            <a:r>
              <a:rPr sz="1800" b="1" spc="-40" dirty="0">
                <a:latin typeface="Arial"/>
                <a:cs typeface="Arial"/>
              </a:rPr>
              <a:t>г</a:t>
            </a:r>
            <a:r>
              <a:rPr sz="1800" b="1" dirty="0">
                <a:latin typeface="Arial"/>
                <a:cs typeface="Arial"/>
              </a:rPr>
              <a:t>о</a:t>
            </a:r>
            <a:endParaRPr sz="1800">
              <a:latin typeface="Arial"/>
              <a:cs typeface="Arial"/>
            </a:endParaRPr>
          </a:p>
          <a:p>
            <a:pPr marL="317500" algn="ctr">
              <a:lnSpc>
                <a:spcPct val="100000"/>
              </a:lnSpc>
              <a:spcBef>
                <a:spcPts val="560"/>
              </a:spcBef>
            </a:pPr>
            <a:r>
              <a:rPr sz="1800" b="1" dirty="0">
                <a:latin typeface="Arial"/>
                <a:cs typeface="Arial"/>
              </a:rPr>
              <a:t>51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4</a:t>
            </a:r>
            <a:r>
              <a:rPr sz="1800" b="1" spc="-10" dirty="0">
                <a:latin typeface="Arial"/>
                <a:cs typeface="Arial"/>
              </a:rPr>
              <a:t>4</a:t>
            </a:r>
            <a:r>
              <a:rPr sz="1800" b="1" dirty="0">
                <a:latin typeface="Arial"/>
                <a:cs typeface="Arial"/>
              </a:rPr>
              <a:t>9,</a:t>
            </a:r>
            <a:r>
              <a:rPr sz="1800" b="1" spc="-10" dirty="0">
                <a:latin typeface="Arial"/>
                <a:cs typeface="Arial"/>
              </a:rPr>
              <a:t>0</a:t>
            </a:r>
            <a:r>
              <a:rPr sz="1800" b="1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443865" algn="ctr">
              <a:lnSpc>
                <a:spcPct val="100000"/>
              </a:lnSpc>
              <a:spcBef>
                <a:spcPts val="560"/>
              </a:spcBef>
            </a:pPr>
            <a:r>
              <a:rPr sz="1800" b="1" dirty="0">
                <a:latin typeface="Arial"/>
                <a:cs typeface="Arial"/>
              </a:rPr>
              <a:t>1 </a:t>
            </a:r>
            <a:r>
              <a:rPr sz="1800" b="1" spc="-10" dirty="0">
                <a:latin typeface="Arial"/>
                <a:cs typeface="Arial"/>
              </a:rPr>
              <a:t>4</a:t>
            </a:r>
            <a:r>
              <a:rPr sz="1800" b="1" dirty="0">
                <a:latin typeface="Arial"/>
                <a:cs typeface="Arial"/>
              </a:rPr>
              <a:t>9</a:t>
            </a:r>
            <a:r>
              <a:rPr sz="1800" b="1" spc="-10" dirty="0">
                <a:latin typeface="Arial"/>
                <a:cs typeface="Arial"/>
              </a:rPr>
              <a:t>9</a:t>
            </a:r>
            <a:r>
              <a:rPr sz="1800" b="1" dirty="0">
                <a:latin typeface="Arial"/>
                <a:cs typeface="Arial"/>
              </a:rPr>
              <a:t>,00</a:t>
            </a:r>
            <a:endParaRPr sz="1800">
              <a:latin typeface="Arial"/>
              <a:cs typeface="Arial"/>
            </a:endParaRPr>
          </a:p>
          <a:p>
            <a:pPr marL="203200">
              <a:lnSpc>
                <a:spcPct val="100000"/>
              </a:lnSpc>
              <a:spcBef>
                <a:spcPts val="560"/>
              </a:spcBef>
            </a:pPr>
            <a:r>
              <a:rPr sz="1800" b="1" dirty="0">
                <a:latin typeface="Arial"/>
                <a:cs typeface="Arial"/>
              </a:rPr>
              <a:t>2</a:t>
            </a:r>
            <a:r>
              <a:rPr sz="1800" b="1" spc="-10" dirty="0">
                <a:latin typeface="Arial"/>
                <a:cs typeface="Arial"/>
              </a:rPr>
              <a:t>0</a:t>
            </a:r>
            <a:r>
              <a:rPr sz="1800" b="1" dirty="0">
                <a:latin typeface="Arial"/>
                <a:cs typeface="Arial"/>
              </a:rPr>
              <a:t>6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4</a:t>
            </a:r>
            <a:r>
              <a:rPr sz="1800" b="1" spc="-10" dirty="0">
                <a:latin typeface="Arial"/>
                <a:cs typeface="Arial"/>
              </a:rPr>
              <a:t>7</a:t>
            </a:r>
            <a:r>
              <a:rPr sz="1800" b="1" dirty="0">
                <a:latin typeface="Arial"/>
                <a:cs typeface="Arial"/>
              </a:rPr>
              <a:t>9,</a:t>
            </a:r>
            <a:r>
              <a:rPr sz="1800" b="1" spc="-10" dirty="0">
                <a:latin typeface="Arial"/>
                <a:cs typeface="Arial"/>
              </a:rPr>
              <a:t>0</a:t>
            </a:r>
            <a:r>
              <a:rPr sz="1800" b="1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800" b="1" dirty="0">
                <a:latin typeface="Arial"/>
                <a:cs typeface="Arial"/>
              </a:rPr>
              <a:t>4 </a:t>
            </a:r>
            <a:r>
              <a:rPr sz="1800" b="1" spc="-10" dirty="0">
                <a:latin typeface="Arial"/>
                <a:cs typeface="Arial"/>
              </a:rPr>
              <a:t>1</a:t>
            </a:r>
            <a:r>
              <a:rPr sz="1800" b="1" dirty="0">
                <a:latin typeface="Arial"/>
                <a:cs typeface="Arial"/>
              </a:rPr>
              <a:t>73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2</a:t>
            </a:r>
            <a:r>
              <a:rPr sz="1800" b="1" spc="-10" dirty="0">
                <a:latin typeface="Arial"/>
                <a:cs typeface="Arial"/>
              </a:rPr>
              <a:t>7</a:t>
            </a:r>
            <a:r>
              <a:rPr sz="1800" b="1" dirty="0">
                <a:latin typeface="Arial"/>
                <a:cs typeface="Arial"/>
              </a:rPr>
              <a:t>6,</a:t>
            </a:r>
            <a:r>
              <a:rPr sz="1800" b="1" spc="-10" dirty="0">
                <a:latin typeface="Arial"/>
                <a:cs typeface="Arial"/>
              </a:rPr>
              <a:t>0</a:t>
            </a:r>
            <a:r>
              <a:rPr sz="1800" b="1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317500" algn="ctr">
              <a:lnSpc>
                <a:spcPct val="100000"/>
              </a:lnSpc>
              <a:spcBef>
                <a:spcPts val="560"/>
              </a:spcBef>
            </a:pPr>
            <a:r>
              <a:rPr sz="1800" b="1" dirty="0">
                <a:latin typeface="Arial"/>
                <a:cs typeface="Arial"/>
              </a:rPr>
              <a:t>10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4</a:t>
            </a:r>
            <a:r>
              <a:rPr sz="1800" b="1" spc="-10" dirty="0">
                <a:latin typeface="Arial"/>
                <a:cs typeface="Arial"/>
              </a:rPr>
              <a:t>6</a:t>
            </a:r>
            <a:r>
              <a:rPr sz="1800" b="1" dirty="0">
                <a:latin typeface="Arial"/>
                <a:cs typeface="Arial"/>
              </a:rPr>
              <a:t>0,</a:t>
            </a:r>
            <a:r>
              <a:rPr sz="1800" b="1" spc="-10" dirty="0">
                <a:latin typeface="Arial"/>
                <a:cs typeface="Arial"/>
              </a:rPr>
              <a:t>0</a:t>
            </a:r>
            <a:r>
              <a:rPr sz="1800" b="1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318135" algn="ctr">
              <a:lnSpc>
                <a:spcPct val="100000"/>
              </a:lnSpc>
              <a:spcBef>
                <a:spcPts val="560"/>
              </a:spcBef>
            </a:pPr>
            <a:r>
              <a:rPr sz="1800" b="1" spc="-10" dirty="0">
                <a:latin typeface="Arial"/>
                <a:cs typeface="Arial"/>
              </a:rPr>
              <a:t>5</a:t>
            </a:r>
            <a:r>
              <a:rPr sz="1800" b="1" dirty="0">
                <a:latin typeface="Arial"/>
                <a:cs typeface="Arial"/>
              </a:rPr>
              <a:t>4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9</a:t>
            </a:r>
            <a:r>
              <a:rPr sz="1800" b="1" spc="-10" dirty="0">
                <a:latin typeface="Arial"/>
                <a:cs typeface="Arial"/>
              </a:rPr>
              <a:t>96</a:t>
            </a:r>
            <a:r>
              <a:rPr sz="1800" b="1" dirty="0">
                <a:latin typeface="Arial"/>
                <a:cs typeface="Arial"/>
              </a:rPr>
              <a:t>,00</a:t>
            </a:r>
            <a:endParaRPr sz="1800">
              <a:latin typeface="Arial"/>
              <a:cs typeface="Arial"/>
            </a:endParaRPr>
          </a:p>
          <a:p>
            <a:pPr marL="203200">
              <a:lnSpc>
                <a:spcPct val="100000"/>
              </a:lnSpc>
              <a:spcBef>
                <a:spcPts val="565"/>
              </a:spcBef>
            </a:pPr>
            <a:r>
              <a:rPr sz="1800" b="1" dirty="0">
                <a:latin typeface="Arial"/>
                <a:cs typeface="Arial"/>
              </a:rPr>
              <a:t>1</a:t>
            </a:r>
            <a:r>
              <a:rPr sz="1800" b="1" spc="-10" dirty="0">
                <a:latin typeface="Arial"/>
                <a:cs typeface="Arial"/>
              </a:rPr>
              <a:t>5</a:t>
            </a:r>
            <a:r>
              <a:rPr sz="1800" b="1" dirty="0">
                <a:latin typeface="Arial"/>
                <a:cs typeface="Arial"/>
              </a:rPr>
              <a:t>2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4</a:t>
            </a:r>
            <a:r>
              <a:rPr sz="1800" b="1" spc="-10" dirty="0">
                <a:latin typeface="Arial"/>
                <a:cs typeface="Arial"/>
              </a:rPr>
              <a:t>9</a:t>
            </a:r>
            <a:r>
              <a:rPr sz="1800" b="1" dirty="0">
                <a:latin typeface="Arial"/>
                <a:cs typeface="Arial"/>
              </a:rPr>
              <a:t>6,</a:t>
            </a:r>
            <a:r>
              <a:rPr sz="1800" b="1" spc="-10" dirty="0">
                <a:latin typeface="Arial"/>
                <a:cs typeface="Arial"/>
              </a:rPr>
              <a:t>0</a:t>
            </a:r>
            <a:r>
              <a:rPr sz="1800" b="1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317500" algn="ctr">
              <a:lnSpc>
                <a:spcPct val="100000"/>
              </a:lnSpc>
              <a:spcBef>
                <a:spcPts val="560"/>
              </a:spcBef>
            </a:pPr>
            <a:r>
              <a:rPr sz="1800" b="1" dirty="0">
                <a:latin typeface="Arial"/>
                <a:cs typeface="Arial"/>
              </a:rPr>
              <a:t>12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0</a:t>
            </a:r>
            <a:r>
              <a:rPr sz="1800" b="1" spc="-10" dirty="0">
                <a:latin typeface="Arial"/>
                <a:cs typeface="Arial"/>
              </a:rPr>
              <a:t>0</a:t>
            </a:r>
            <a:r>
              <a:rPr sz="1800" b="1" dirty="0">
                <a:latin typeface="Arial"/>
                <a:cs typeface="Arial"/>
              </a:rPr>
              <a:t>0,</a:t>
            </a:r>
            <a:r>
              <a:rPr sz="1800" b="1" spc="-10" dirty="0">
                <a:latin typeface="Arial"/>
                <a:cs typeface="Arial"/>
              </a:rPr>
              <a:t>0</a:t>
            </a:r>
            <a:r>
              <a:rPr sz="1800" b="1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317500" algn="ctr">
              <a:lnSpc>
                <a:spcPct val="100000"/>
              </a:lnSpc>
              <a:spcBef>
                <a:spcPts val="560"/>
              </a:spcBef>
            </a:pPr>
            <a:r>
              <a:rPr sz="1800" b="1" dirty="0">
                <a:latin typeface="Arial"/>
                <a:cs typeface="Arial"/>
              </a:rPr>
              <a:t>36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7</a:t>
            </a:r>
            <a:r>
              <a:rPr sz="1800" b="1" spc="-10" dirty="0">
                <a:latin typeface="Arial"/>
                <a:cs typeface="Arial"/>
              </a:rPr>
              <a:t>9</a:t>
            </a:r>
            <a:r>
              <a:rPr sz="1800" b="1" dirty="0">
                <a:latin typeface="Arial"/>
                <a:cs typeface="Arial"/>
              </a:rPr>
              <a:t>9,</a:t>
            </a:r>
            <a:r>
              <a:rPr sz="1800" b="1" spc="-10" dirty="0">
                <a:latin typeface="Arial"/>
                <a:cs typeface="Arial"/>
              </a:rPr>
              <a:t>0</a:t>
            </a:r>
            <a:r>
              <a:rPr sz="1800" b="1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444500" algn="ctr">
              <a:lnSpc>
                <a:spcPct val="100000"/>
              </a:lnSpc>
              <a:spcBef>
                <a:spcPts val="560"/>
              </a:spcBef>
            </a:pPr>
            <a:r>
              <a:rPr sz="1800" b="1" dirty="0">
                <a:latin typeface="Arial"/>
                <a:cs typeface="Arial"/>
              </a:rPr>
              <a:t>4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5</a:t>
            </a:r>
            <a:r>
              <a:rPr sz="1800" b="1" spc="-10" dirty="0">
                <a:latin typeface="Arial"/>
                <a:cs typeface="Arial"/>
              </a:rPr>
              <a:t>99</a:t>
            </a:r>
            <a:r>
              <a:rPr sz="1800" b="1" dirty="0">
                <a:latin typeface="Arial"/>
                <a:cs typeface="Arial"/>
              </a:rPr>
              <a:t>,00</a:t>
            </a:r>
            <a:endParaRPr sz="1800">
              <a:latin typeface="Arial"/>
              <a:cs typeface="Arial"/>
            </a:endParaRPr>
          </a:p>
          <a:p>
            <a:pPr marL="203200">
              <a:lnSpc>
                <a:spcPct val="100000"/>
              </a:lnSpc>
              <a:spcBef>
                <a:spcPts val="565"/>
              </a:spcBef>
            </a:pPr>
            <a:r>
              <a:rPr sz="1800" b="1" dirty="0">
                <a:latin typeface="Arial"/>
                <a:cs typeface="Arial"/>
              </a:rPr>
              <a:t>5</a:t>
            </a:r>
            <a:r>
              <a:rPr sz="1800" b="1" spc="-10" dirty="0">
                <a:latin typeface="Arial"/>
                <a:cs typeface="Arial"/>
              </a:rPr>
              <a:t>5</a:t>
            </a:r>
            <a:r>
              <a:rPr sz="1800" b="1" dirty="0">
                <a:latin typeface="Arial"/>
                <a:cs typeface="Arial"/>
              </a:rPr>
              <a:t>9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5</a:t>
            </a:r>
            <a:r>
              <a:rPr sz="1800" b="1" spc="-10" dirty="0">
                <a:latin typeface="Arial"/>
                <a:cs typeface="Arial"/>
              </a:rPr>
              <a:t>9</a:t>
            </a:r>
            <a:r>
              <a:rPr sz="1800" b="1" dirty="0">
                <a:latin typeface="Arial"/>
                <a:cs typeface="Arial"/>
              </a:rPr>
              <a:t>9,</a:t>
            </a:r>
            <a:r>
              <a:rPr sz="1800" b="1" spc="-10" dirty="0">
                <a:latin typeface="Arial"/>
                <a:cs typeface="Arial"/>
              </a:rPr>
              <a:t>0</a:t>
            </a:r>
            <a:r>
              <a:rPr sz="1800" b="1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317500" algn="ctr">
              <a:lnSpc>
                <a:spcPct val="100000"/>
              </a:lnSpc>
              <a:spcBef>
                <a:spcPts val="560"/>
              </a:spcBef>
            </a:pPr>
            <a:r>
              <a:rPr sz="1800" b="1" dirty="0">
                <a:latin typeface="Arial"/>
                <a:cs typeface="Arial"/>
              </a:rPr>
              <a:t>47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3</a:t>
            </a:r>
            <a:r>
              <a:rPr sz="1800" b="1" spc="-10" dirty="0">
                <a:latin typeface="Arial"/>
                <a:cs typeface="Arial"/>
              </a:rPr>
              <a:t>9</a:t>
            </a:r>
            <a:r>
              <a:rPr sz="1800" b="1" dirty="0">
                <a:latin typeface="Arial"/>
                <a:cs typeface="Arial"/>
              </a:rPr>
              <a:t>6,</a:t>
            </a:r>
            <a:r>
              <a:rPr sz="1800" b="1" spc="-10" dirty="0">
                <a:latin typeface="Arial"/>
                <a:cs typeface="Arial"/>
              </a:rPr>
              <a:t>0</a:t>
            </a:r>
            <a:r>
              <a:rPr sz="1800" b="1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203200">
              <a:lnSpc>
                <a:spcPct val="100000"/>
              </a:lnSpc>
              <a:spcBef>
                <a:spcPts val="560"/>
              </a:spcBef>
            </a:pPr>
            <a:r>
              <a:rPr sz="1800" b="1" dirty="0">
                <a:latin typeface="Arial"/>
                <a:cs typeface="Arial"/>
              </a:rPr>
              <a:t>6</a:t>
            </a:r>
            <a:r>
              <a:rPr sz="1800" b="1" spc="-10" dirty="0">
                <a:latin typeface="Arial"/>
                <a:cs typeface="Arial"/>
              </a:rPr>
              <a:t>0</a:t>
            </a:r>
            <a:r>
              <a:rPr sz="1800" b="1" dirty="0">
                <a:latin typeface="Arial"/>
                <a:cs typeface="Arial"/>
              </a:rPr>
              <a:t>0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0</a:t>
            </a:r>
            <a:r>
              <a:rPr sz="1800" b="1" spc="-10" dirty="0">
                <a:latin typeface="Arial"/>
                <a:cs typeface="Arial"/>
              </a:rPr>
              <a:t>6</a:t>
            </a:r>
            <a:r>
              <a:rPr sz="1800" b="1" dirty="0">
                <a:latin typeface="Arial"/>
                <a:cs typeface="Arial"/>
              </a:rPr>
              <a:t>1,</a:t>
            </a:r>
            <a:r>
              <a:rPr sz="1800" b="1" spc="-10" dirty="0">
                <a:latin typeface="Arial"/>
                <a:cs typeface="Arial"/>
              </a:rPr>
              <a:t>0</a:t>
            </a:r>
            <a:r>
              <a:rPr sz="1800" b="1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26034">
              <a:lnSpc>
                <a:spcPct val="100000"/>
              </a:lnSpc>
              <a:spcBef>
                <a:spcPts val="560"/>
              </a:spcBef>
            </a:pPr>
            <a:r>
              <a:rPr sz="1800" b="1" dirty="0">
                <a:latin typeface="Arial"/>
                <a:cs typeface="Arial"/>
              </a:rPr>
              <a:t>5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9</a:t>
            </a:r>
            <a:r>
              <a:rPr sz="1800" b="1" spc="-105" dirty="0">
                <a:latin typeface="Arial"/>
                <a:cs typeface="Arial"/>
              </a:rPr>
              <a:t>1</a:t>
            </a:r>
            <a:r>
              <a:rPr sz="1800" b="1" dirty="0">
                <a:latin typeface="Arial"/>
                <a:cs typeface="Arial"/>
              </a:rPr>
              <a:t>1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1</a:t>
            </a:r>
            <a:r>
              <a:rPr sz="1800" b="1" spc="-10" dirty="0">
                <a:latin typeface="Arial"/>
                <a:cs typeface="Arial"/>
              </a:rPr>
              <a:t>09</a:t>
            </a:r>
            <a:r>
              <a:rPr sz="1800" b="1" dirty="0">
                <a:latin typeface="Arial"/>
                <a:cs typeface="Arial"/>
              </a:rPr>
              <a:t>,00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4485894" y="1928296"/>
            <a:ext cx="1168400" cy="1637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10565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0,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710565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latin typeface="Arial"/>
                <a:cs typeface="Arial"/>
              </a:rPr>
              <a:t>0,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latin typeface="Arial"/>
                <a:cs typeface="Arial"/>
              </a:rPr>
              <a:t>2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6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4</a:t>
            </a:r>
            <a:r>
              <a:rPr sz="1800" spc="-10" dirty="0">
                <a:latin typeface="Arial"/>
                <a:cs typeface="Arial"/>
              </a:rPr>
              <a:t>7</a:t>
            </a:r>
            <a:r>
              <a:rPr sz="1800" dirty="0">
                <a:latin typeface="Arial"/>
                <a:cs typeface="Arial"/>
              </a:rPr>
              <a:t>9,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710565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latin typeface="Arial"/>
                <a:cs typeface="Arial"/>
              </a:rPr>
              <a:t>0,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267335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latin typeface="Arial"/>
                <a:cs typeface="Arial"/>
              </a:rPr>
              <a:t>3 </a:t>
            </a:r>
            <a:r>
              <a:rPr sz="1800" spc="-10" dirty="0">
                <a:latin typeface="Arial"/>
                <a:cs typeface="Arial"/>
              </a:rPr>
              <a:t>8</a:t>
            </a:r>
            <a:r>
              <a:rPr sz="1800" dirty="0">
                <a:latin typeface="Arial"/>
                <a:cs typeface="Arial"/>
              </a:rPr>
              <a:t>6</a:t>
            </a:r>
            <a:r>
              <a:rPr sz="1800" spc="-10" dirty="0">
                <a:latin typeface="Arial"/>
                <a:cs typeface="Arial"/>
              </a:rPr>
              <a:t>1</a:t>
            </a:r>
            <a:r>
              <a:rPr sz="1800" dirty="0">
                <a:latin typeface="Arial"/>
                <a:cs typeface="Arial"/>
              </a:rPr>
              <a:t>,00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4613909" y="3656646"/>
            <a:ext cx="1042035" cy="254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53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39</a:t>
            </a:r>
            <a:r>
              <a:rPr sz="1800" spc="-10" dirty="0">
                <a:latin typeface="Arial"/>
                <a:cs typeface="Arial"/>
              </a:rPr>
              <a:t>7</a:t>
            </a:r>
            <a:r>
              <a:rPr sz="1800" dirty="0">
                <a:latin typeface="Arial"/>
                <a:cs typeface="Arial"/>
              </a:rPr>
              <a:t>,00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4502658" y="4002840"/>
            <a:ext cx="1151255" cy="600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40" dirty="0">
                <a:latin typeface="Arial"/>
                <a:cs typeface="Arial"/>
              </a:rPr>
              <a:t>1</a:t>
            </a:r>
            <a:r>
              <a:rPr sz="1800" dirty="0">
                <a:latin typeface="Arial"/>
                <a:cs typeface="Arial"/>
              </a:rPr>
              <a:t>14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9</a:t>
            </a:r>
            <a:r>
              <a:rPr sz="1800" spc="-10" dirty="0">
                <a:latin typeface="Arial"/>
                <a:cs typeface="Arial"/>
              </a:rPr>
              <a:t>9</a:t>
            </a:r>
            <a:r>
              <a:rPr sz="1800" dirty="0">
                <a:latin typeface="Arial"/>
                <a:cs typeface="Arial"/>
              </a:rPr>
              <a:t>6,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694055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latin typeface="Arial"/>
                <a:cs typeface="Arial"/>
              </a:rPr>
              <a:t>0,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4613909" y="4694102"/>
            <a:ext cx="1042035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36 79</a:t>
            </a:r>
            <a:r>
              <a:rPr sz="1800" spc="-10" dirty="0">
                <a:latin typeface="Arial"/>
                <a:cs typeface="Arial"/>
              </a:rPr>
              <a:t>9</a:t>
            </a:r>
            <a:r>
              <a:rPr sz="1800" dirty="0">
                <a:latin typeface="Arial"/>
                <a:cs typeface="Arial"/>
              </a:rPr>
              <a:t>,00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1280922" y="5039548"/>
            <a:ext cx="1474470" cy="254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latin typeface="Arial"/>
                <a:cs typeface="Arial"/>
              </a:rPr>
              <a:t>1</a:t>
            </a:r>
            <a:r>
              <a:rPr sz="1800" dirty="0">
                <a:latin typeface="Arial"/>
                <a:cs typeface="Arial"/>
              </a:rPr>
              <a:t>0 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П</a:t>
            </a:r>
            <a:r>
              <a:rPr sz="1800" spc="-10" dirty="0">
                <a:latin typeface="Arial"/>
                <a:cs typeface="Arial"/>
              </a:rPr>
              <a:t>р</a:t>
            </a:r>
            <a:r>
              <a:rPr sz="1800" dirty="0">
                <a:latin typeface="Arial"/>
                <a:cs typeface="Arial"/>
              </a:rPr>
              <a:t>и</a:t>
            </a:r>
            <a:r>
              <a:rPr sz="1800" spc="-10" dirty="0">
                <a:latin typeface="Arial"/>
                <a:cs typeface="Arial"/>
              </a:rPr>
              <a:t>е</a:t>
            </a:r>
            <a:r>
              <a:rPr sz="1800" dirty="0">
                <a:latin typeface="Arial"/>
                <a:cs typeface="Arial"/>
              </a:rPr>
              <a:t>мн</a:t>
            </a:r>
            <a:r>
              <a:rPr sz="1800" spc="-10" dirty="0">
                <a:latin typeface="Arial"/>
                <a:cs typeface="Arial"/>
              </a:rPr>
              <a:t>а</a:t>
            </a:r>
            <a:r>
              <a:rPr sz="1800" dirty="0">
                <a:latin typeface="Arial"/>
                <a:cs typeface="Arial"/>
              </a:rPr>
              <a:t>я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4740655" y="5039548"/>
            <a:ext cx="914400" cy="6007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4</a:t>
            </a:r>
            <a:r>
              <a:rPr sz="1800" spc="-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5</a:t>
            </a:r>
            <a:r>
              <a:rPr sz="1800" spc="-10" dirty="0">
                <a:latin typeface="Arial"/>
                <a:cs typeface="Arial"/>
              </a:rPr>
              <a:t>99</a:t>
            </a:r>
            <a:r>
              <a:rPr sz="1800" dirty="0">
                <a:latin typeface="Arial"/>
                <a:cs typeface="Arial"/>
              </a:rPr>
              <a:t>,00</a:t>
            </a:r>
            <a:endParaRPr sz="1800">
              <a:latin typeface="Arial"/>
              <a:cs typeface="Arial"/>
            </a:endParaRPr>
          </a:p>
          <a:p>
            <a:pPr marL="455930">
              <a:lnSpc>
                <a:spcPct val="100000"/>
              </a:lnSpc>
              <a:spcBef>
                <a:spcPts val="565"/>
              </a:spcBef>
            </a:pPr>
            <a:r>
              <a:rPr sz="1800" dirty="0">
                <a:latin typeface="Arial"/>
                <a:cs typeface="Arial"/>
              </a:rPr>
              <a:t>0,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1290066" y="5385744"/>
            <a:ext cx="172085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40" dirty="0">
                <a:latin typeface="Arial"/>
                <a:cs typeface="Arial"/>
              </a:rPr>
              <a:t>1</a:t>
            </a:r>
            <a:r>
              <a:rPr sz="1800" dirty="0">
                <a:latin typeface="Arial"/>
                <a:cs typeface="Arial"/>
              </a:rPr>
              <a:t>1 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К</a:t>
            </a:r>
            <a:r>
              <a:rPr sz="1800" dirty="0">
                <a:latin typeface="Arial"/>
                <a:cs typeface="Arial"/>
              </a:rPr>
              <a:t>а</a:t>
            </a:r>
            <a:r>
              <a:rPr sz="1800" spc="-15" dirty="0">
                <a:latin typeface="Arial"/>
                <a:cs typeface="Arial"/>
              </a:rPr>
              <a:t>ф</a:t>
            </a:r>
            <a:r>
              <a:rPr sz="1800" spc="-45" dirty="0">
                <a:latin typeface="Arial"/>
                <a:cs typeface="Arial"/>
              </a:rPr>
              <a:t>е</a:t>
            </a:r>
            <a:r>
              <a:rPr sz="1800" spc="5" dirty="0">
                <a:latin typeface="Arial"/>
                <a:cs typeface="Arial"/>
              </a:rPr>
              <a:t>д</a:t>
            </a:r>
            <a:r>
              <a:rPr sz="1800" dirty="0">
                <a:latin typeface="Arial"/>
                <a:cs typeface="Arial"/>
              </a:rPr>
              <a:t>ра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spc="-40" dirty="0">
                <a:latin typeface="Arial"/>
                <a:cs typeface="Arial"/>
              </a:rPr>
              <a:t>С</a:t>
            </a:r>
            <a:r>
              <a:rPr sz="1800" dirty="0">
                <a:latin typeface="Arial"/>
                <a:cs typeface="Arial"/>
              </a:rPr>
              <a:t>Д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1280922" y="5731336"/>
            <a:ext cx="908050" cy="600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635" indent="-368935">
              <a:lnSpc>
                <a:spcPct val="100000"/>
              </a:lnSpc>
              <a:buFont typeface="Arial"/>
              <a:buAutoNum type="arabicPlain" startAt="12"/>
              <a:tabLst>
                <a:tab pos="382270" algn="l"/>
              </a:tabLst>
            </a:pPr>
            <a:r>
              <a:rPr sz="1800" dirty="0">
                <a:latin typeface="Arial"/>
                <a:cs typeface="Arial"/>
              </a:rPr>
              <a:t>УМО</a:t>
            </a:r>
            <a:endParaRPr sz="1800">
              <a:latin typeface="Arial"/>
              <a:cs typeface="Arial"/>
            </a:endParaRPr>
          </a:p>
          <a:p>
            <a:pPr marL="381635" indent="-368935">
              <a:lnSpc>
                <a:spcPct val="100000"/>
              </a:lnSpc>
              <a:spcBef>
                <a:spcPts val="560"/>
              </a:spcBef>
              <a:buFont typeface="Arial"/>
              <a:buAutoNum type="arabicPlain" startAt="12"/>
              <a:tabLst>
                <a:tab pos="382270" algn="l"/>
              </a:tabLst>
            </a:pPr>
            <a:r>
              <a:rPr sz="1800" dirty="0">
                <a:latin typeface="Arial"/>
                <a:cs typeface="Arial"/>
              </a:rPr>
              <a:t>Э</a:t>
            </a:r>
            <a:r>
              <a:rPr sz="1800" spc="-70" dirty="0">
                <a:latin typeface="Arial"/>
                <a:cs typeface="Arial"/>
              </a:rPr>
              <a:t>Т</a:t>
            </a:r>
            <a:r>
              <a:rPr sz="1800" dirty="0">
                <a:latin typeface="Arial"/>
                <a:cs typeface="Arial"/>
              </a:rPr>
              <a:t>О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4613909" y="5731336"/>
            <a:ext cx="1042035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44 39</a:t>
            </a:r>
            <a:r>
              <a:rPr sz="1800" spc="-10" dirty="0">
                <a:latin typeface="Arial"/>
                <a:cs typeface="Arial"/>
              </a:rPr>
              <a:t>8</a:t>
            </a:r>
            <a:r>
              <a:rPr sz="1800" dirty="0">
                <a:latin typeface="Arial"/>
                <a:cs typeface="Arial"/>
              </a:rPr>
              <a:t>,00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4295394" y="6076979"/>
            <a:ext cx="1358900" cy="600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3200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5</a:t>
            </a:r>
            <a:r>
              <a:rPr sz="1800" spc="-10" dirty="0">
                <a:latin typeface="Arial"/>
                <a:cs typeface="Arial"/>
              </a:rPr>
              <a:t>6</a:t>
            </a:r>
            <a:r>
              <a:rPr sz="1800" dirty="0">
                <a:latin typeface="Arial"/>
                <a:cs typeface="Arial"/>
              </a:rPr>
              <a:t>7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7</a:t>
            </a:r>
            <a:r>
              <a:rPr sz="1800" spc="-10" dirty="0">
                <a:latin typeface="Arial"/>
                <a:cs typeface="Arial"/>
              </a:rPr>
              <a:t>6</a:t>
            </a:r>
            <a:r>
              <a:rPr sz="1800" dirty="0">
                <a:latin typeface="Arial"/>
                <a:cs typeface="Arial"/>
              </a:rPr>
              <a:t>1,</a:t>
            </a:r>
            <a:r>
              <a:rPr sz="1800" spc="-10" dirty="0">
                <a:latin typeface="Arial"/>
                <a:cs typeface="Arial"/>
              </a:rPr>
              <a:t>0</a:t>
            </a:r>
            <a:r>
              <a:rPr sz="1800" dirty="0">
                <a:latin typeface="Arial"/>
                <a:cs typeface="Arial"/>
              </a:rPr>
              <a:t>0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800" b="1" dirty="0">
                <a:latin typeface="Arial"/>
                <a:cs typeface="Arial"/>
              </a:rPr>
              <a:t>1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0</a:t>
            </a:r>
            <a:r>
              <a:rPr sz="1800" b="1" spc="-10" dirty="0">
                <a:latin typeface="Arial"/>
                <a:cs typeface="Arial"/>
              </a:rPr>
              <a:t>3</a:t>
            </a:r>
            <a:r>
              <a:rPr sz="1800" b="1" dirty="0">
                <a:latin typeface="Arial"/>
                <a:cs typeface="Arial"/>
              </a:rPr>
              <a:t>2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290</a:t>
            </a:r>
            <a:r>
              <a:rPr sz="1800" b="1" dirty="0">
                <a:latin typeface="Arial"/>
                <a:cs typeface="Arial"/>
              </a:rPr>
              <a:t>,00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1649983" y="6422375"/>
            <a:ext cx="807720" cy="254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latin typeface="Arial"/>
                <a:cs typeface="Arial"/>
              </a:rPr>
              <a:t>И</a:t>
            </a:r>
            <a:r>
              <a:rPr sz="1800" b="1" spc="-45" dirty="0">
                <a:latin typeface="Arial"/>
                <a:cs typeface="Arial"/>
              </a:rPr>
              <a:t>Т</a:t>
            </a:r>
            <a:r>
              <a:rPr sz="1800" b="1" dirty="0">
                <a:latin typeface="Arial"/>
                <a:cs typeface="Arial"/>
              </a:rPr>
              <a:t>О</a:t>
            </a:r>
            <a:r>
              <a:rPr sz="1800" b="1" spc="-25" dirty="0">
                <a:latin typeface="Arial"/>
                <a:cs typeface="Arial"/>
              </a:rPr>
              <a:t>Г</a:t>
            </a:r>
            <a:r>
              <a:rPr sz="1800" b="1" dirty="0">
                <a:latin typeface="Arial"/>
                <a:cs typeface="Arial"/>
              </a:rPr>
              <a:t>О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7" name="Дата 116"/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96339" y="88392"/>
            <a:ext cx="5737098" cy="11056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96339" y="682751"/>
            <a:ext cx="4443222" cy="11056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514602" y="347059"/>
            <a:ext cx="5004435" cy="1089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Основные с</a:t>
            </a:r>
            <a:r>
              <a:rPr sz="3900" spc="5" dirty="0">
                <a:solidFill>
                  <a:srgbClr val="562213"/>
                </a:solidFill>
                <a:latin typeface="Corbel"/>
                <a:cs typeface="Corbel"/>
              </a:rPr>
              <a:t>р</a:t>
            </a: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е</a:t>
            </a:r>
            <a:r>
              <a:rPr sz="3900" spc="-35" dirty="0">
                <a:solidFill>
                  <a:srgbClr val="562213"/>
                </a:solidFill>
                <a:latin typeface="Corbel"/>
                <a:cs typeface="Corbel"/>
              </a:rPr>
              <a:t>д</a:t>
            </a: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ства</a:t>
            </a:r>
            <a:r>
              <a:rPr sz="3900" spc="-30" dirty="0">
                <a:solidFill>
                  <a:srgbClr val="562213"/>
                </a:solidFill>
                <a:latin typeface="Corbel"/>
                <a:cs typeface="Corbel"/>
              </a:rPr>
              <a:t> </a:t>
            </a: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(по п</a:t>
            </a:r>
            <a:r>
              <a:rPr sz="3900" spc="-95" dirty="0">
                <a:solidFill>
                  <a:srgbClr val="562213"/>
                </a:solidFill>
                <a:latin typeface="Corbel"/>
                <a:cs typeface="Corbel"/>
              </a:rPr>
              <a:t>о</a:t>
            </a: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драз</a:t>
            </a:r>
            <a:r>
              <a:rPr sz="3900" spc="-80" dirty="0">
                <a:solidFill>
                  <a:srgbClr val="562213"/>
                </a:solidFill>
                <a:latin typeface="Corbel"/>
                <a:cs typeface="Corbel"/>
              </a:rPr>
              <a:t>д</a:t>
            </a:r>
            <a:r>
              <a:rPr sz="3900" spc="-75" dirty="0">
                <a:solidFill>
                  <a:srgbClr val="562213"/>
                </a:solidFill>
                <a:latin typeface="Corbel"/>
                <a:cs typeface="Corbel"/>
              </a:rPr>
              <a:t>е</a:t>
            </a:r>
            <a:r>
              <a:rPr sz="3900" dirty="0">
                <a:solidFill>
                  <a:srgbClr val="562213"/>
                </a:solidFill>
                <a:latin typeface="Corbel"/>
                <a:cs typeface="Corbel"/>
              </a:rPr>
              <a:t>лениям)</a:t>
            </a:r>
            <a:endParaRPr sz="3900">
              <a:latin typeface="Corbel"/>
              <a:cs typeface="Corbe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140708" y="2455569"/>
            <a:ext cx="1685543" cy="135951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40708" y="2455569"/>
            <a:ext cx="1685925" cy="1359535"/>
          </a:xfrm>
          <a:custGeom>
            <a:avLst/>
            <a:gdLst/>
            <a:ahLst/>
            <a:cxnLst/>
            <a:rect l="l" t="t" r="r" b="b"/>
            <a:pathLst>
              <a:path w="1685925" h="1359535">
                <a:moveTo>
                  <a:pt x="0" y="89383"/>
                </a:moveTo>
                <a:lnTo>
                  <a:pt x="31016" y="49196"/>
                </a:lnTo>
                <a:lnTo>
                  <a:pt x="54955" y="19540"/>
                </a:lnTo>
                <a:lnTo>
                  <a:pt x="71237" y="0"/>
                </a:lnTo>
                <a:lnTo>
                  <a:pt x="1685543" y="1359510"/>
                </a:lnTo>
                <a:lnTo>
                  <a:pt x="0" y="8938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12716" y="2452116"/>
            <a:ext cx="1613535" cy="13629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212716" y="2452116"/>
            <a:ext cx="1613535" cy="1363345"/>
          </a:xfrm>
          <a:custGeom>
            <a:avLst/>
            <a:gdLst/>
            <a:ahLst/>
            <a:cxnLst/>
            <a:rect l="l" t="t" r="r" b="b"/>
            <a:pathLst>
              <a:path w="1613535" h="1363345">
                <a:moveTo>
                  <a:pt x="0" y="2539"/>
                </a:moveTo>
                <a:lnTo>
                  <a:pt x="635" y="1778"/>
                </a:lnTo>
                <a:lnTo>
                  <a:pt x="1397" y="888"/>
                </a:lnTo>
                <a:lnTo>
                  <a:pt x="2159" y="0"/>
                </a:lnTo>
                <a:lnTo>
                  <a:pt x="1613535" y="1362964"/>
                </a:lnTo>
                <a:lnTo>
                  <a:pt x="0" y="2539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214876" y="2133980"/>
            <a:ext cx="1611376" cy="16810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214876" y="2133980"/>
            <a:ext cx="1611630" cy="1681480"/>
          </a:xfrm>
          <a:custGeom>
            <a:avLst/>
            <a:gdLst/>
            <a:ahLst/>
            <a:cxnLst/>
            <a:rect l="l" t="t" r="r" b="b"/>
            <a:pathLst>
              <a:path w="1611629" h="1681479">
                <a:moveTo>
                  <a:pt x="0" y="318135"/>
                </a:moveTo>
                <a:lnTo>
                  <a:pt x="30322" y="283081"/>
                </a:lnTo>
                <a:lnTo>
                  <a:pt x="61387" y="248716"/>
                </a:lnTo>
                <a:lnTo>
                  <a:pt x="93186" y="215053"/>
                </a:lnTo>
                <a:lnTo>
                  <a:pt x="125707" y="182102"/>
                </a:lnTo>
                <a:lnTo>
                  <a:pt x="158940" y="149875"/>
                </a:lnTo>
                <a:lnTo>
                  <a:pt x="192874" y="118384"/>
                </a:lnTo>
                <a:lnTo>
                  <a:pt x="227498" y="87639"/>
                </a:lnTo>
                <a:lnTo>
                  <a:pt x="262802" y="57652"/>
                </a:lnTo>
                <a:lnTo>
                  <a:pt x="298775" y="28435"/>
                </a:lnTo>
                <a:lnTo>
                  <a:pt x="335407" y="0"/>
                </a:lnTo>
                <a:lnTo>
                  <a:pt x="1611376" y="1681099"/>
                </a:lnTo>
                <a:lnTo>
                  <a:pt x="0" y="318135"/>
                </a:lnTo>
                <a:close/>
              </a:path>
            </a:pathLst>
          </a:custGeom>
          <a:ln w="1981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50283" y="1704731"/>
            <a:ext cx="3386436" cy="422096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50283" y="1704731"/>
            <a:ext cx="3386454" cy="4221480"/>
          </a:xfrm>
          <a:custGeom>
            <a:avLst/>
            <a:gdLst/>
            <a:ahLst/>
            <a:cxnLst/>
            <a:rect l="l" t="t" r="r" b="b"/>
            <a:pathLst>
              <a:path w="3386454" h="4221480">
                <a:moveTo>
                  <a:pt x="0" y="429249"/>
                </a:moveTo>
                <a:lnTo>
                  <a:pt x="142095" y="330169"/>
                </a:lnTo>
                <a:lnTo>
                  <a:pt x="289364" y="244276"/>
                </a:lnTo>
                <a:lnTo>
                  <a:pt x="441045" y="171465"/>
                </a:lnTo>
                <a:lnTo>
                  <a:pt x="596376" y="111632"/>
                </a:lnTo>
                <a:lnTo>
                  <a:pt x="754598" y="64674"/>
                </a:lnTo>
                <a:lnTo>
                  <a:pt x="914948" y="30485"/>
                </a:lnTo>
                <a:lnTo>
                  <a:pt x="1076666" y="8962"/>
                </a:lnTo>
                <a:lnTo>
                  <a:pt x="1238991" y="0"/>
                </a:lnTo>
                <a:lnTo>
                  <a:pt x="1401162" y="3494"/>
                </a:lnTo>
                <a:lnTo>
                  <a:pt x="1562417" y="19341"/>
                </a:lnTo>
                <a:lnTo>
                  <a:pt x="1721996" y="47436"/>
                </a:lnTo>
                <a:lnTo>
                  <a:pt x="1879137" y="87675"/>
                </a:lnTo>
                <a:lnTo>
                  <a:pt x="2033080" y="139954"/>
                </a:lnTo>
                <a:lnTo>
                  <a:pt x="2183063" y="204168"/>
                </a:lnTo>
                <a:lnTo>
                  <a:pt x="2328326" y="280213"/>
                </a:lnTo>
                <a:lnTo>
                  <a:pt x="2468107" y="367985"/>
                </a:lnTo>
                <a:lnTo>
                  <a:pt x="2601646" y="467379"/>
                </a:lnTo>
                <a:lnTo>
                  <a:pt x="2728180" y="578291"/>
                </a:lnTo>
                <a:lnTo>
                  <a:pt x="2846950" y="700617"/>
                </a:lnTo>
                <a:lnTo>
                  <a:pt x="2957194" y="834252"/>
                </a:lnTo>
                <a:lnTo>
                  <a:pt x="3056275" y="976366"/>
                </a:lnTo>
                <a:lnTo>
                  <a:pt x="3142168" y="1123651"/>
                </a:lnTo>
                <a:lnTo>
                  <a:pt x="3214978" y="1275346"/>
                </a:lnTo>
                <a:lnTo>
                  <a:pt x="3274810" y="1430691"/>
                </a:lnTo>
                <a:lnTo>
                  <a:pt x="3321768" y="1588924"/>
                </a:lnTo>
                <a:lnTo>
                  <a:pt x="3355955" y="1749284"/>
                </a:lnTo>
                <a:lnTo>
                  <a:pt x="3377477" y="1911011"/>
                </a:lnTo>
                <a:lnTo>
                  <a:pt x="3386436" y="2073344"/>
                </a:lnTo>
                <a:lnTo>
                  <a:pt x="3382938" y="2235520"/>
                </a:lnTo>
                <a:lnTo>
                  <a:pt x="3367087" y="2396781"/>
                </a:lnTo>
                <a:lnTo>
                  <a:pt x="3338987" y="2556364"/>
                </a:lnTo>
                <a:lnTo>
                  <a:pt x="3298741" y="2713509"/>
                </a:lnTo>
                <a:lnTo>
                  <a:pt x="3246455" y="2867455"/>
                </a:lnTo>
                <a:lnTo>
                  <a:pt x="3182232" y="3017440"/>
                </a:lnTo>
                <a:lnTo>
                  <a:pt x="3106177" y="3162704"/>
                </a:lnTo>
                <a:lnTo>
                  <a:pt x="3018394" y="3302486"/>
                </a:lnTo>
                <a:lnTo>
                  <a:pt x="2918987" y="3436025"/>
                </a:lnTo>
                <a:lnTo>
                  <a:pt x="2808060" y="3562560"/>
                </a:lnTo>
                <a:lnTo>
                  <a:pt x="2685718" y="3681330"/>
                </a:lnTo>
                <a:lnTo>
                  <a:pt x="2552065" y="3791574"/>
                </a:lnTo>
                <a:lnTo>
                  <a:pt x="2437223" y="3872895"/>
                </a:lnTo>
                <a:lnTo>
                  <a:pt x="2318497" y="3945689"/>
                </a:lnTo>
                <a:lnTo>
                  <a:pt x="2196318" y="4009956"/>
                </a:lnTo>
                <a:lnTo>
                  <a:pt x="2071114" y="4065693"/>
                </a:lnTo>
                <a:lnTo>
                  <a:pt x="1943316" y="4112901"/>
                </a:lnTo>
                <a:lnTo>
                  <a:pt x="1813352" y="4151578"/>
                </a:lnTo>
                <a:lnTo>
                  <a:pt x="1681651" y="4181724"/>
                </a:lnTo>
                <a:lnTo>
                  <a:pt x="1548645" y="4203336"/>
                </a:lnTo>
                <a:lnTo>
                  <a:pt x="1414761" y="4216415"/>
                </a:lnTo>
                <a:lnTo>
                  <a:pt x="1280429" y="4220960"/>
                </a:lnTo>
                <a:lnTo>
                  <a:pt x="1146080" y="4216968"/>
                </a:lnTo>
                <a:lnTo>
                  <a:pt x="1012142" y="4204441"/>
                </a:lnTo>
                <a:lnTo>
                  <a:pt x="879044" y="4183375"/>
                </a:lnTo>
                <a:lnTo>
                  <a:pt x="747218" y="4153771"/>
                </a:lnTo>
                <a:lnTo>
                  <a:pt x="617091" y="4115627"/>
                </a:lnTo>
                <a:lnTo>
                  <a:pt x="489093" y="4068943"/>
                </a:lnTo>
                <a:lnTo>
                  <a:pt x="363654" y="4013717"/>
                </a:lnTo>
                <a:lnTo>
                  <a:pt x="241203" y="3949949"/>
                </a:lnTo>
                <a:lnTo>
                  <a:pt x="122170" y="3877638"/>
                </a:lnTo>
                <a:lnTo>
                  <a:pt x="6984" y="3796781"/>
                </a:lnTo>
                <a:lnTo>
                  <a:pt x="1275968" y="2110348"/>
                </a:lnTo>
                <a:lnTo>
                  <a:pt x="0" y="429249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38598" y="3815079"/>
            <a:ext cx="1287652" cy="168643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38598" y="3815079"/>
            <a:ext cx="1287780" cy="1686560"/>
          </a:xfrm>
          <a:custGeom>
            <a:avLst/>
            <a:gdLst/>
            <a:ahLst/>
            <a:cxnLst/>
            <a:rect l="l" t="t" r="r" b="b"/>
            <a:pathLst>
              <a:path w="1287779" h="1686560">
                <a:moveTo>
                  <a:pt x="18668" y="1686433"/>
                </a:moveTo>
                <a:lnTo>
                  <a:pt x="12446" y="1681734"/>
                </a:lnTo>
                <a:lnTo>
                  <a:pt x="6223" y="1677035"/>
                </a:lnTo>
                <a:lnTo>
                  <a:pt x="0" y="1672209"/>
                </a:lnTo>
                <a:lnTo>
                  <a:pt x="1287652" y="0"/>
                </a:lnTo>
                <a:lnTo>
                  <a:pt x="18668" y="168643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449947" y="3815079"/>
            <a:ext cx="1376304" cy="167220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449947" y="3815079"/>
            <a:ext cx="1376680" cy="1672589"/>
          </a:xfrm>
          <a:custGeom>
            <a:avLst/>
            <a:gdLst/>
            <a:ahLst/>
            <a:cxnLst/>
            <a:rect l="l" t="t" r="r" b="b"/>
            <a:pathLst>
              <a:path w="1376679" h="1672589">
                <a:moveTo>
                  <a:pt x="88651" y="1672209"/>
                </a:moveTo>
                <a:lnTo>
                  <a:pt x="58635" y="1648739"/>
                </a:lnTo>
                <a:lnTo>
                  <a:pt x="29077" y="1624688"/>
                </a:lnTo>
                <a:lnTo>
                  <a:pt x="0" y="1600056"/>
                </a:lnTo>
                <a:lnTo>
                  <a:pt x="1376304" y="0"/>
                </a:lnTo>
                <a:lnTo>
                  <a:pt x="88651" y="1672209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203953" y="3815079"/>
            <a:ext cx="1622298" cy="159410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203953" y="3815079"/>
            <a:ext cx="1622425" cy="1594485"/>
          </a:xfrm>
          <a:custGeom>
            <a:avLst/>
            <a:gdLst/>
            <a:ahLst/>
            <a:cxnLst/>
            <a:rect l="l" t="t" r="r" b="b"/>
            <a:pathLst>
              <a:path w="1622425" h="1594485">
                <a:moveTo>
                  <a:pt x="239141" y="1594104"/>
                </a:moveTo>
                <a:lnTo>
                  <a:pt x="200766" y="1560031"/>
                </a:lnTo>
                <a:lnTo>
                  <a:pt x="163259" y="1525033"/>
                </a:lnTo>
                <a:lnTo>
                  <a:pt x="126630" y="1489129"/>
                </a:lnTo>
                <a:lnTo>
                  <a:pt x="90889" y="1452335"/>
                </a:lnTo>
                <a:lnTo>
                  <a:pt x="56046" y="1414670"/>
                </a:lnTo>
                <a:lnTo>
                  <a:pt x="22112" y="1376153"/>
                </a:lnTo>
                <a:lnTo>
                  <a:pt x="0" y="1350010"/>
                </a:lnTo>
                <a:lnTo>
                  <a:pt x="1622298" y="0"/>
                </a:lnTo>
                <a:lnTo>
                  <a:pt x="239141" y="1594104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187811" y="3815079"/>
            <a:ext cx="1638440" cy="135000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187811" y="3815079"/>
            <a:ext cx="1638935" cy="1350010"/>
          </a:xfrm>
          <a:custGeom>
            <a:avLst/>
            <a:gdLst/>
            <a:ahLst/>
            <a:cxnLst/>
            <a:rect l="l" t="t" r="r" b="b"/>
            <a:pathLst>
              <a:path w="1638935" h="1350010">
                <a:moveTo>
                  <a:pt x="16142" y="1350010"/>
                </a:moveTo>
                <a:lnTo>
                  <a:pt x="8071" y="1340253"/>
                </a:lnTo>
                <a:lnTo>
                  <a:pt x="0" y="1330406"/>
                </a:lnTo>
                <a:lnTo>
                  <a:pt x="1638440" y="0"/>
                </a:lnTo>
                <a:lnTo>
                  <a:pt x="16142" y="1350010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139889" y="3815079"/>
            <a:ext cx="1686362" cy="132918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139889" y="3815079"/>
            <a:ext cx="1686560" cy="1329690"/>
          </a:xfrm>
          <a:custGeom>
            <a:avLst/>
            <a:gdLst/>
            <a:ahLst/>
            <a:cxnLst/>
            <a:rect l="l" t="t" r="r" b="b"/>
            <a:pathLst>
              <a:path w="1686560" h="1329689">
                <a:moveTo>
                  <a:pt x="46919" y="1329182"/>
                </a:moveTo>
                <a:lnTo>
                  <a:pt x="15422" y="1289334"/>
                </a:lnTo>
                <a:lnTo>
                  <a:pt x="0" y="1269140"/>
                </a:lnTo>
                <a:lnTo>
                  <a:pt x="1686362" y="0"/>
                </a:lnTo>
                <a:lnTo>
                  <a:pt x="46919" y="1329182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129913" y="3815079"/>
            <a:ext cx="1696339" cy="126415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129913" y="3815079"/>
            <a:ext cx="1696720" cy="1264285"/>
          </a:xfrm>
          <a:custGeom>
            <a:avLst/>
            <a:gdLst/>
            <a:ahLst/>
            <a:cxnLst/>
            <a:rect l="l" t="t" r="r" b="b"/>
            <a:pathLst>
              <a:path w="1696720" h="1264285">
                <a:moveTo>
                  <a:pt x="6223" y="1264158"/>
                </a:moveTo>
                <a:lnTo>
                  <a:pt x="4190" y="1261364"/>
                </a:lnTo>
                <a:lnTo>
                  <a:pt x="2159" y="1258570"/>
                </a:lnTo>
                <a:lnTo>
                  <a:pt x="0" y="1255776"/>
                </a:lnTo>
                <a:lnTo>
                  <a:pt x="1696339" y="0"/>
                </a:lnTo>
                <a:lnTo>
                  <a:pt x="6223" y="1264158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717671" y="3815079"/>
            <a:ext cx="2108580" cy="125577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717671" y="3815079"/>
            <a:ext cx="2108835" cy="1256030"/>
          </a:xfrm>
          <a:custGeom>
            <a:avLst/>
            <a:gdLst/>
            <a:ahLst/>
            <a:cxnLst/>
            <a:rect l="l" t="t" r="r" b="b"/>
            <a:pathLst>
              <a:path w="2108835" h="1256029">
                <a:moveTo>
                  <a:pt x="412241" y="1255776"/>
                </a:moveTo>
                <a:lnTo>
                  <a:pt x="375424" y="1204452"/>
                </a:lnTo>
                <a:lnTo>
                  <a:pt x="340228" y="1152158"/>
                </a:lnTo>
                <a:lnTo>
                  <a:pt x="306668" y="1098932"/>
                </a:lnTo>
                <a:lnTo>
                  <a:pt x="274758" y="1044814"/>
                </a:lnTo>
                <a:lnTo>
                  <a:pt x="244512" y="989843"/>
                </a:lnTo>
                <a:lnTo>
                  <a:pt x="215944" y="934059"/>
                </a:lnTo>
                <a:lnTo>
                  <a:pt x="189067" y="877499"/>
                </a:lnTo>
                <a:lnTo>
                  <a:pt x="163897" y="820204"/>
                </a:lnTo>
                <a:lnTo>
                  <a:pt x="140446" y="762213"/>
                </a:lnTo>
                <a:lnTo>
                  <a:pt x="118729" y="703564"/>
                </a:lnTo>
                <a:lnTo>
                  <a:pt x="98759" y="644297"/>
                </a:lnTo>
                <a:lnTo>
                  <a:pt x="80552" y="584450"/>
                </a:lnTo>
                <a:lnTo>
                  <a:pt x="64121" y="524064"/>
                </a:lnTo>
                <a:lnTo>
                  <a:pt x="49479" y="463178"/>
                </a:lnTo>
                <a:lnTo>
                  <a:pt x="36641" y="401829"/>
                </a:lnTo>
                <a:lnTo>
                  <a:pt x="25621" y="340059"/>
                </a:lnTo>
                <a:lnTo>
                  <a:pt x="16433" y="277905"/>
                </a:lnTo>
                <a:lnTo>
                  <a:pt x="9091" y="215407"/>
                </a:lnTo>
                <a:lnTo>
                  <a:pt x="3608" y="152603"/>
                </a:lnTo>
                <a:lnTo>
                  <a:pt x="0" y="89535"/>
                </a:lnTo>
                <a:lnTo>
                  <a:pt x="2108580" y="0"/>
                </a:lnTo>
                <a:lnTo>
                  <a:pt x="412241" y="1255776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715737" y="3803041"/>
            <a:ext cx="2110514" cy="101573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715712" y="3803041"/>
            <a:ext cx="2110740" cy="101600"/>
          </a:xfrm>
          <a:custGeom>
            <a:avLst/>
            <a:gdLst/>
            <a:ahLst/>
            <a:cxnLst/>
            <a:rect l="l" t="t" r="r" b="b"/>
            <a:pathLst>
              <a:path w="2110740" h="101600">
                <a:moveTo>
                  <a:pt x="1958" y="101573"/>
                </a:moveTo>
                <a:lnTo>
                  <a:pt x="662" y="63483"/>
                </a:lnTo>
                <a:lnTo>
                  <a:pt x="0" y="12696"/>
                </a:lnTo>
                <a:lnTo>
                  <a:pt x="24" y="0"/>
                </a:lnTo>
                <a:lnTo>
                  <a:pt x="2110539" y="12038"/>
                </a:lnTo>
                <a:lnTo>
                  <a:pt x="1958" y="101573"/>
                </a:lnTo>
                <a:close/>
              </a:path>
            </a:pathLst>
          </a:custGeom>
          <a:ln w="19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715765" y="2544952"/>
            <a:ext cx="2110486" cy="127012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715765" y="2544952"/>
            <a:ext cx="2110740" cy="1270635"/>
          </a:xfrm>
          <a:custGeom>
            <a:avLst/>
            <a:gdLst/>
            <a:ahLst/>
            <a:cxnLst/>
            <a:rect l="l" t="t" r="r" b="b"/>
            <a:pathLst>
              <a:path w="2110740" h="1270635">
                <a:moveTo>
                  <a:pt x="0" y="1253363"/>
                </a:moveTo>
                <a:lnTo>
                  <a:pt x="1621" y="1185594"/>
                </a:lnTo>
                <a:lnTo>
                  <a:pt x="5407" y="1118070"/>
                </a:lnTo>
                <a:lnTo>
                  <a:pt x="11341" y="1050839"/>
                </a:lnTo>
                <a:lnTo>
                  <a:pt x="19407" y="983951"/>
                </a:lnTo>
                <a:lnTo>
                  <a:pt x="29589" y="917453"/>
                </a:lnTo>
                <a:lnTo>
                  <a:pt x="41869" y="851396"/>
                </a:lnTo>
                <a:lnTo>
                  <a:pt x="56231" y="785826"/>
                </a:lnTo>
                <a:lnTo>
                  <a:pt x="72660" y="720794"/>
                </a:lnTo>
                <a:lnTo>
                  <a:pt x="91138" y="656347"/>
                </a:lnTo>
                <a:lnTo>
                  <a:pt x="111648" y="592534"/>
                </a:lnTo>
                <a:lnTo>
                  <a:pt x="134176" y="529404"/>
                </a:lnTo>
                <a:lnTo>
                  <a:pt x="158703" y="467006"/>
                </a:lnTo>
                <a:lnTo>
                  <a:pt x="185213" y="405388"/>
                </a:lnTo>
                <a:lnTo>
                  <a:pt x="213691" y="344599"/>
                </a:lnTo>
                <a:lnTo>
                  <a:pt x="244119" y="284688"/>
                </a:lnTo>
                <a:lnTo>
                  <a:pt x="276482" y="225703"/>
                </a:lnTo>
                <a:lnTo>
                  <a:pt x="310761" y="167693"/>
                </a:lnTo>
                <a:lnTo>
                  <a:pt x="346942" y="110707"/>
                </a:lnTo>
                <a:lnTo>
                  <a:pt x="385008" y="54793"/>
                </a:lnTo>
                <a:lnTo>
                  <a:pt x="424942" y="0"/>
                </a:lnTo>
                <a:lnTo>
                  <a:pt x="2110486" y="1270127"/>
                </a:lnTo>
                <a:lnTo>
                  <a:pt x="0" y="1253363"/>
                </a:lnTo>
                <a:close/>
              </a:path>
            </a:pathLst>
          </a:custGeom>
          <a:ln w="1981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602735" y="2499360"/>
            <a:ext cx="573405" cy="215265"/>
          </a:xfrm>
          <a:custGeom>
            <a:avLst/>
            <a:gdLst/>
            <a:ahLst/>
            <a:cxnLst/>
            <a:rect l="l" t="t" r="r" b="b"/>
            <a:pathLst>
              <a:path w="573404" h="215264">
                <a:moveTo>
                  <a:pt x="573024" y="0"/>
                </a:moveTo>
                <a:lnTo>
                  <a:pt x="56387" y="214884"/>
                </a:lnTo>
                <a:lnTo>
                  <a:pt x="0" y="214884"/>
                </a:lnTo>
              </a:path>
            </a:pathLst>
          </a:custGeom>
          <a:ln w="9143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464052" y="2427732"/>
            <a:ext cx="749935" cy="26034"/>
          </a:xfrm>
          <a:custGeom>
            <a:avLst/>
            <a:gdLst/>
            <a:ahLst/>
            <a:cxnLst/>
            <a:rect l="l" t="t" r="r" b="b"/>
            <a:pathLst>
              <a:path w="749935" h="26035">
                <a:moveTo>
                  <a:pt x="749808" y="25907"/>
                </a:moveTo>
                <a:lnTo>
                  <a:pt x="57912" y="0"/>
                </a:lnTo>
                <a:lnTo>
                  <a:pt x="0" y="0"/>
                </a:lnTo>
              </a:path>
            </a:pathLst>
          </a:custGeom>
          <a:ln w="9144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906011" y="1920239"/>
            <a:ext cx="467995" cy="364490"/>
          </a:xfrm>
          <a:custGeom>
            <a:avLst/>
            <a:gdLst/>
            <a:ahLst/>
            <a:cxnLst/>
            <a:rect l="l" t="t" r="r" b="b"/>
            <a:pathLst>
              <a:path w="467995" h="364489">
                <a:moveTo>
                  <a:pt x="467867" y="364236"/>
                </a:moveTo>
                <a:lnTo>
                  <a:pt x="57912" y="0"/>
                </a:lnTo>
                <a:lnTo>
                  <a:pt x="0" y="0"/>
                </a:lnTo>
              </a:path>
            </a:pathLst>
          </a:custGeom>
          <a:ln w="9144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547615" y="5494020"/>
            <a:ext cx="0" cy="655320"/>
          </a:xfrm>
          <a:custGeom>
            <a:avLst/>
            <a:gdLst/>
            <a:ahLst/>
            <a:cxnLst/>
            <a:rect l="l" t="t" r="r" b="b"/>
            <a:pathLst>
              <a:path h="655320">
                <a:moveTo>
                  <a:pt x="0" y="0"/>
                </a:moveTo>
                <a:lnTo>
                  <a:pt x="0" y="598931"/>
                </a:lnTo>
                <a:lnTo>
                  <a:pt x="0" y="655319"/>
                </a:lnTo>
              </a:path>
            </a:pathLst>
          </a:custGeom>
          <a:ln w="9144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793235" y="5448300"/>
            <a:ext cx="696595" cy="889000"/>
          </a:xfrm>
          <a:custGeom>
            <a:avLst/>
            <a:gdLst/>
            <a:ahLst/>
            <a:cxnLst/>
            <a:rect l="l" t="t" r="r" b="b"/>
            <a:pathLst>
              <a:path w="696595" h="889000">
                <a:moveTo>
                  <a:pt x="696467" y="0"/>
                </a:moveTo>
                <a:lnTo>
                  <a:pt x="57912" y="888492"/>
                </a:lnTo>
                <a:lnTo>
                  <a:pt x="0" y="888492"/>
                </a:lnTo>
              </a:path>
            </a:pathLst>
          </a:custGeom>
          <a:ln w="9144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273552" y="5291328"/>
            <a:ext cx="1045844" cy="586740"/>
          </a:xfrm>
          <a:custGeom>
            <a:avLst/>
            <a:gdLst/>
            <a:ahLst/>
            <a:cxnLst/>
            <a:rect l="l" t="t" r="r" b="b"/>
            <a:pathLst>
              <a:path w="1045845" h="586739">
                <a:moveTo>
                  <a:pt x="1045463" y="0"/>
                </a:moveTo>
                <a:lnTo>
                  <a:pt x="57912" y="586740"/>
                </a:lnTo>
                <a:lnTo>
                  <a:pt x="0" y="586740"/>
                </a:lnTo>
              </a:path>
            </a:pathLst>
          </a:custGeom>
          <a:ln w="9144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130295" y="5154167"/>
            <a:ext cx="1065530" cy="277495"/>
          </a:xfrm>
          <a:custGeom>
            <a:avLst/>
            <a:gdLst/>
            <a:ahLst/>
            <a:cxnLst/>
            <a:rect l="l" t="t" r="r" b="b"/>
            <a:pathLst>
              <a:path w="1065529" h="277495">
                <a:moveTo>
                  <a:pt x="1065276" y="0"/>
                </a:moveTo>
                <a:lnTo>
                  <a:pt x="57912" y="277367"/>
                </a:lnTo>
                <a:lnTo>
                  <a:pt x="0" y="277367"/>
                </a:lnTo>
              </a:path>
            </a:pathLst>
          </a:custGeom>
          <a:ln w="9144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316223" y="5033771"/>
            <a:ext cx="844550" cy="78105"/>
          </a:xfrm>
          <a:custGeom>
            <a:avLst/>
            <a:gdLst/>
            <a:ahLst/>
            <a:cxnLst/>
            <a:rect l="l" t="t" r="r" b="b"/>
            <a:pathLst>
              <a:path w="844550" h="78104">
                <a:moveTo>
                  <a:pt x="844296" y="77723"/>
                </a:moveTo>
                <a:lnTo>
                  <a:pt x="56387" y="0"/>
                </a:lnTo>
                <a:lnTo>
                  <a:pt x="0" y="0"/>
                </a:lnTo>
              </a:path>
            </a:pathLst>
          </a:custGeom>
          <a:ln w="9144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863595" y="4456176"/>
            <a:ext cx="1270000" cy="619125"/>
          </a:xfrm>
          <a:custGeom>
            <a:avLst/>
            <a:gdLst/>
            <a:ahLst/>
            <a:cxnLst/>
            <a:rect l="l" t="t" r="r" b="b"/>
            <a:pathLst>
              <a:path w="1270000" h="619125">
                <a:moveTo>
                  <a:pt x="1269492" y="618744"/>
                </a:moveTo>
                <a:lnTo>
                  <a:pt x="57912" y="0"/>
                </a:lnTo>
                <a:lnTo>
                  <a:pt x="0" y="0"/>
                </a:lnTo>
              </a:path>
            </a:pathLst>
          </a:custGeom>
          <a:ln w="9144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227832" y="4040123"/>
            <a:ext cx="608330" cy="478790"/>
          </a:xfrm>
          <a:custGeom>
            <a:avLst/>
            <a:gdLst/>
            <a:ahLst/>
            <a:cxnLst/>
            <a:rect l="l" t="t" r="r" b="b"/>
            <a:pathLst>
              <a:path w="608329" h="478789">
                <a:moveTo>
                  <a:pt x="608076" y="478536"/>
                </a:moveTo>
                <a:lnTo>
                  <a:pt x="56388" y="0"/>
                </a:lnTo>
                <a:lnTo>
                  <a:pt x="0" y="0"/>
                </a:lnTo>
              </a:path>
            </a:pathLst>
          </a:custGeom>
          <a:ln w="9144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282696" y="3445764"/>
            <a:ext cx="433070" cy="405765"/>
          </a:xfrm>
          <a:custGeom>
            <a:avLst/>
            <a:gdLst/>
            <a:ahLst/>
            <a:cxnLst/>
            <a:rect l="l" t="t" r="r" b="b"/>
            <a:pathLst>
              <a:path w="433070" h="405764">
                <a:moveTo>
                  <a:pt x="432815" y="405384"/>
                </a:moveTo>
                <a:lnTo>
                  <a:pt x="56387" y="0"/>
                </a:lnTo>
                <a:lnTo>
                  <a:pt x="0" y="0"/>
                </a:lnTo>
              </a:path>
            </a:pathLst>
          </a:custGeom>
          <a:ln w="9144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642359" y="3073907"/>
            <a:ext cx="184785" cy="64135"/>
          </a:xfrm>
          <a:custGeom>
            <a:avLst/>
            <a:gdLst/>
            <a:ahLst/>
            <a:cxnLst/>
            <a:rect l="l" t="t" r="r" b="b"/>
            <a:pathLst>
              <a:path w="184785" h="64135">
                <a:moveTo>
                  <a:pt x="184403" y="64007"/>
                </a:moveTo>
                <a:lnTo>
                  <a:pt x="57912" y="0"/>
                </a:lnTo>
                <a:lnTo>
                  <a:pt x="0" y="0"/>
                </a:lnTo>
              </a:path>
            </a:pathLst>
          </a:custGeom>
          <a:ln w="9144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2350389" y="2592870"/>
            <a:ext cx="1250315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-30" dirty="0">
                <a:solidFill>
                  <a:srgbClr val="404040"/>
                </a:solidFill>
                <a:latin typeface="Arial"/>
                <a:cs typeface="Arial"/>
              </a:rPr>
              <a:t>А</a:t>
            </a:r>
            <a:r>
              <a:rPr sz="1050" b="1" spc="5" dirty="0">
                <a:solidFill>
                  <a:srgbClr val="404040"/>
                </a:solidFill>
                <a:latin typeface="Arial"/>
                <a:cs typeface="Arial"/>
              </a:rPr>
              <a:t>Х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Р; 51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449,0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1050" b="1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1%</a:t>
            </a:r>
            <a:endParaRPr sz="105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806320" y="2230794"/>
            <a:ext cx="1741170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Б</a:t>
            </a:r>
            <a:r>
              <a:rPr sz="1050" b="1" spc="-25" dirty="0">
                <a:solidFill>
                  <a:srgbClr val="404040"/>
                </a:solidFill>
                <a:latin typeface="Arial"/>
                <a:cs typeface="Arial"/>
              </a:rPr>
              <a:t>у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хгал</a:t>
            </a:r>
            <a:r>
              <a:rPr sz="1050" b="1" spc="-25" dirty="0">
                <a:solidFill>
                  <a:srgbClr val="404040"/>
                </a:solidFill>
                <a:latin typeface="Arial"/>
                <a:cs typeface="Arial"/>
              </a:rPr>
              <a:t>т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ери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я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 1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499,00;</a:t>
            </a:r>
            <a:r>
              <a:rPr sz="1050" b="1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0%</a:t>
            </a:r>
            <a:endParaRPr sz="105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585085" y="1812456"/>
            <a:ext cx="1318260" cy="1346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50"/>
              </a:lnSpc>
            </a:pP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ВУ</a:t>
            </a:r>
            <a:r>
              <a:rPr sz="1050" b="1" spc="5" dirty="0">
                <a:solidFill>
                  <a:srgbClr val="404040"/>
                </a:solidFill>
                <a:latin typeface="Arial"/>
                <a:cs typeface="Arial"/>
              </a:rPr>
              <a:t>Р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1050" b="1" spc="-3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206 479</a:t>
            </a: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,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00;</a:t>
            </a:r>
            <a:r>
              <a:rPr sz="1050" b="1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3%</a:t>
            </a:r>
            <a:endParaRPr sz="105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778879" y="1444029"/>
            <a:ext cx="1727200" cy="3136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235"/>
              </a:lnSpc>
            </a:pP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Кафедра</a:t>
            </a:r>
            <a:r>
              <a:rPr sz="1050" b="1" spc="-4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Г</a:t>
            </a:r>
            <a:r>
              <a:rPr sz="1050" b="1" spc="5" dirty="0">
                <a:solidFill>
                  <a:srgbClr val="404040"/>
                </a:solidFill>
                <a:latin typeface="Arial"/>
                <a:cs typeface="Arial"/>
              </a:rPr>
              <a:t>Д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4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173</a:t>
            </a:r>
            <a:r>
              <a:rPr sz="1050" b="1" spc="-1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276,00;</a:t>
            </a:r>
            <a:endParaRPr sz="1050">
              <a:latin typeface="Arial"/>
              <a:cs typeface="Arial"/>
            </a:endParaRPr>
          </a:p>
          <a:p>
            <a:pPr marL="5715" algn="ctr">
              <a:lnSpc>
                <a:spcPts val="1235"/>
              </a:lnSpc>
            </a:pP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71%</a:t>
            </a:r>
            <a:endParaRPr sz="105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299965" y="6078259"/>
            <a:ext cx="1747520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О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бщ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е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ж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050" b="1" spc="-30" dirty="0">
                <a:solidFill>
                  <a:srgbClr val="404040"/>
                </a:solidFill>
                <a:latin typeface="Arial"/>
                <a:cs typeface="Arial"/>
              </a:rPr>
              <a:t>т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е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 10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460,0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1050" b="1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0%</a:t>
            </a:r>
            <a:endParaRPr sz="105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302891" y="6160308"/>
            <a:ext cx="1544320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О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Н</a:t>
            </a: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Д;</a:t>
            </a:r>
            <a:r>
              <a:rPr sz="1050" b="1" spc="-2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54</a:t>
            </a:r>
            <a:r>
              <a:rPr sz="1050" b="1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996</a:t>
            </a: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,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1050" b="1" spc="-2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1%</a:t>
            </a:r>
            <a:endParaRPr sz="105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657350" y="5681409"/>
            <a:ext cx="1658620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О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Т</a:t>
            </a:r>
            <a:r>
              <a:rPr sz="1050" b="1" spc="5" dirty="0">
                <a:solidFill>
                  <a:srgbClr val="404040"/>
                </a:solidFill>
                <a:latin typeface="Arial"/>
                <a:cs typeface="Arial"/>
              </a:rPr>
              <a:t>К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ВТи</a:t>
            </a:r>
            <a:r>
              <a:rPr sz="1050" b="1" spc="5" dirty="0">
                <a:solidFill>
                  <a:srgbClr val="404040"/>
                </a:solidFill>
                <a:latin typeface="Arial"/>
                <a:cs typeface="Arial"/>
              </a:rPr>
              <a:t>К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1050" b="1" spc="-4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152</a:t>
            </a:r>
            <a:r>
              <a:rPr sz="1050" b="1" spc="-1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496,00;</a:t>
            </a: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3%</a:t>
            </a:r>
            <a:endParaRPr sz="105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481708" y="5235233"/>
            <a:ext cx="1652905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О</a:t>
            </a:r>
            <a:r>
              <a:rPr sz="1050" b="1" spc="5" dirty="0">
                <a:solidFill>
                  <a:srgbClr val="404040"/>
                </a:solidFill>
                <a:latin typeface="Arial"/>
                <a:cs typeface="Arial"/>
              </a:rPr>
              <a:t>ФКС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Д</a:t>
            </a:r>
            <a:r>
              <a:rPr sz="1050" b="1" spc="-15" dirty="0">
                <a:solidFill>
                  <a:srgbClr val="404040"/>
                </a:solidFill>
                <a:latin typeface="Arial"/>
                <a:cs typeface="Arial"/>
              </a:rPr>
              <a:t>О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1050" b="1" spc="-3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12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000,0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1050" b="1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0%</a:t>
            </a:r>
            <a:endParaRPr sz="1050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271142" y="4826801"/>
            <a:ext cx="2088514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Кафедра</a:t>
            </a:r>
            <a:r>
              <a:rPr sz="1050" b="1" spc="-4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П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050" b="1" spc="15" dirty="0">
                <a:solidFill>
                  <a:srgbClr val="404040"/>
                </a:solidFill>
                <a:latin typeface="Arial"/>
                <a:cs typeface="Arial"/>
              </a:rPr>
              <a:t>М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НО;</a:t>
            </a:r>
            <a:r>
              <a:rPr sz="1050" b="1" spc="-4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36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799,0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1050" b="1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1%</a:t>
            </a:r>
            <a:endParaRPr sz="105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321053" y="4258610"/>
            <a:ext cx="1565275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П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рие</a:t>
            </a: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м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н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а</a:t>
            </a: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я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1050" b="1" spc="-3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4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599</a:t>
            </a: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,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1050" b="1" spc="-2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0%</a:t>
            </a:r>
            <a:endParaRPr sz="105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498219" y="3832772"/>
            <a:ext cx="1865630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Кафедра</a:t>
            </a:r>
            <a:r>
              <a:rPr sz="1050" b="1" spc="-4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С</a:t>
            </a:r>
            <a:r>
              <a:rPr sz="1050" b="1" spc="10" dirty="0">
                <a:solidFill>
                  <a:srgbClr val="404040"/>
                </a:solidFill>
                <a:latin typeface="Arial"/>
                <a:cs typeface="Arial"/>
              </a:rPr>
              <a:t>Д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1050" b="1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559 599</a:t>
            </a: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,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00;</a:t>
            </a:r>
            <a:r>
              <a:rPr sz="1050" b="1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9%</a:t>
            </a:r>
            <a:endParaRPr sz="105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006600" y="3325414"/>
            <a:ext cx="1273175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У</a:t>
            </a:r>
            <a:r>
              <a:rPr sz="1050" b="1" spc="15" dirty="0">
                <a:solidFill>
                  <a:srgbClr val="404040"/>
                </a:solidFill>
                <a:latin typeface="Arial"/>
                <a:cs typeface="Arial"/>
              </a:rPr>
              <a:t>М</a:t>
            </a: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О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47</a:t>
            </a:r>
            <a:r>
              <a:rPr sz="1050" b="1" spc="-4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396</a:t>
            </a: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,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1050" b="1" spc="-2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1%</a:t>
            </a:r>
            <a:endParaRPr sz="1050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236089" y="2952288"/>
            <a:ext cx="1403985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ЭТ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О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1050" b="1" spc="-2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600</a:t>
            </a:r>
            <a:r>
              <a:rPr sz="1050" b="1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061</a:t>
            </a:r>
            <a:r>
              <a:rPr sz="1050" b="1" spc="-10" dirty="0">
                <a:solidFill>
                  <a:srgbClr val="404040"/>
                </a:solidFill>
                <a:latin typeface="Arial"/>
                <a:cs typeface="Arial"/>
              </a:rPr>
              <a:t>,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0</a:t>
            </a:r>
            <a:r>
              <a:rPr sz="1050" b="1" dirty="0">
                <a:solidFill>
                  <a:srgbClr val="404040"/>
                </a:solidFill>
                <a:latin typeface="Arial"/>
                <a:cs typeface="Arial"/>
              </a:rPr>
              <a:t>;</a:t>
            </a:r>
            <a:r>
              <a:rPr sz="1050" b="1" spc="-2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050" b="1" spc="-5" dirty="0">
                <a:solidFill>
                  <a:srgbClr val="404040"/>
                </a:solidFill>
                <a:latin typeface="Arial"/>
                <a:cs typeface="Arial"/>
              </a:rPr>
              <a:t>10%</a:t>
            </a:r>
            <a:endParaRPr sz="1050">
              <a:latin typeface="Arial"/>
              <a:cs typeface="Arial"/>
            </a:endParaRPr>
          </a:p>
        </p:txBody>
      </p:sp>
      <p:sp>
        <p:nvSpPr>
          <p:cNvPr id="56" name="Дата 55"/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64336" y="338327"/>
            <a:ext cx="6049518" cy="12138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45844">
              <a:lnSpc>
                <a:spcPct val="100000"/>
              </a:lnSpc>
            </a:pPr>
            <a:r>
              <a:rPr sz="4300" spc="-40" dirty="0"/>
              <a:t>М</a:t>
            </a:r>
            <a:r>
              <a:rPr sz="4300" spc="-110" dirty="0"/>
              <a:t>а</a:t>
            </a:r>
            <a:r>
              <a:rPr sz="4300" spc="-25" dirty="0"/>
              <a:t>териалы</a:t>
            </a:r>
            <a:r>
              <a:rPr sz="4300" spc="-5" dirty="0"/>
              <a:t> </a:t>
            </a:r>
            <a:r>
              <a:rPr sz="4300" spc="-20" dirty="0"/>
              <a:t>(по</a:t>
            </a:r>
            <a:r>
              <a:rPr sz="4300" spc="20" dirty="0"/>
              <a:t> </a:t>
            </a:r>
            <a:r>
              <a:rPr sz="4300" spc="-25" dirty="0"/>
              <a:t>ви</a:t>
            </a:r>
            <a:r>
              <a:rPr sz="4300" spc="-90" dirty="0"/>
              <a:t>д</a:t>
            </a:r>
            <a:r>
              <a:rPr sz="4300" spc="-25" dirty="0"/>
              <a:t>ам)</a:t>
            </a:r>
            <a:endParaRPr sz="4300"/>
          </a:p>
        </p:txBody>
      </p:sp>
      <p:sp>
        <p:nvSpPr>
          <p:cNvPr id="4" name="object 4"/>
          <p:cNvSpPr/>
          <p:nvPr/>
        </p:nvSpPr>
        <p:spPr>
          <a:xfrm>
            <a:off x="1115618" y="1268704"/>
            <a:ext cx="305435" cy="355600"/>
          </a:xfrm>
          <a:custGeom>
            <a:avLst/>
            <a:gdLst/>
            <a:ahLst/>
            <a:cxnLst/>
            <a:rect l="l" t="t" r="r" b="b"/>
            <a:pathLst>
              <a:path w="305434" h="355600">
                <a:moveTo>
                  <a:pt x="0" y="355244"/>
                </a:moveTo>
                <a:lnTo>
                  <a:pt x="304939" y="355244"/>
                </a:lnTo>
                <a:lnTo>
                  <a:pt x="3049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20622" y="1268704"/>
            <a:ext cx="4087495" cy="355600"/>
          </a:xfrm>
          <a:custGeom>
            <a:avLst/>
            <a:gdLst/>
            <a:ahLst/>
            <a:cxnLst/>
            <a:rect l="l" t="t" r="r" b="b"/>
            <a:pathLst>
              <a:path w="4087495" h="355600">
                <a:moveTo>
                  <a:pt x="0" y="355244"/>
                </a:moveTo>
                <a:lnTo>
                  <a:pt x="4087495" y="355244"/>
                </a:lnTo>
                <a:lnTo>
                  <a:pt x="4087495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508116" y="1268704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588252" y="1268704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668386" y="1268704"/>
            <a:ext cx="1265555" cy="355600"/>
          </a:xfrm>
          <a:custGeom>
            <a:avLst/>
            <a:gdLst/>
            <a:ahLst/>
            <a:cxnLst/>
            <a:rect l="l" t="t" r="r" b="b"/>
            <a:pathLst>
              <a:path w="1265554" h="355600">
                <a:moveTo>
                  <a:pt x="0" y="355244"/>
                </a:moveTo>
                <a:lnTo>
                  <a:pt x="1265339" y="355244"/>
                </a:lnTo>
                <a:lnTo>
                  <a:pt x="12653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15618" y="1624050"/>
            <a:ext cx="305435" cy="355600"/>
          </a:xfrm>
          <a:custGeom>
            <a:avLst/>
            <a:gdLst/>
            <a:ahLst/>
            <a:cxnLst/>
            <a:rect l="l" t="t" r="r" b="b"/>
            <a:pathLst>
              <a:path w="305434" h="355600">
                <a:moveTo>
                  <a:pt x="0" y="355244"/>
                </a:moveTo>
                <a:lnTo>
                  <a:pt x="304939" y="355244"/>
                </a:lnTo>
                <a:lnTo>
                  <a:pt x="3049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20622" y="1624050"/>
            <a:ext cx="4087495" cy="355600"/>
          </a:xfrm>
          <a:custGeom>
            <a:avLst/>
            <a:gdLst/>
            <a:ahLst/>
            <a:cxnLst/>
            <a:rect l="l" t="t" r="r" b="b"/>
            <a:pathLst>
              <a:path w="4087495" h="355600">
                <a:moveTo>
                  <a:pt x="0" y="355244"/>
                </a:moveTo>
                <a:lnTo>
                  <a:pt x="4087495" y="355244"/>
                </a:lnTo>
                <a:lnTo>
                  <a:pt x="4087495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508116" y="1624050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588252" y="1624050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668386" y="1624050"/>
            <a:ext cx="1265555" cy="355600"/>
          </a:xfrm>
          <a:custGeom>
            <a:avLst/>
            <a:gdLst/>
            <a:ahLst/>
            <a:cxnLst/>
            <a:rect l="l" t="t" r="r" b="b"/>
            <a:pathLst>
              <a:path w="1265554" h="355600">
                <a:moveTo>
                  <a:pt x="0" y="355244"/>
                </a:moveTo>
                <a:lnTo>
                  <a:pt x="1265339" y="355244"/>
                </a:lnTo>
                <a:lnTo>
                  <a:pt x="12653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115618" y="1979269"/>
            <a:ext cx="305435" cy="355600"/>
          </a:xfrm>
          <a:custGeom>
            <a:avLst/>
            <a:gdLst/>
            <a:ahLst/>
            <a:cxnLst/>
            <a:rect l="l" t="t" r="r" b="b"/>
            <a:pathLst>
              <a:path w="305434" h="355600">
                <a:moveTo>
                  <a:pt x="0" y="355244"/>
                </a:moveTo>
                <a:lnTo>
                  <a:pt x="304939" y="355244"/>
                </a:lnTo>
                <a:lnTo>
                  <a:pt x="3049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420622" y="1979269"/>
            <a:ext cx="4087495" cy="355600"/>
          </a:xfrm>
          <a:custGeom>
            <a:avLst/>
            <a:gdLst/>
            <a:ahLst/>
            <a:cxnLst/>
            <a:rect l="l" t="t" r="r" b="b"/>
            <a:pathLst>
              <a:path w="4087495" h="355600">
                <a:moveTo>
                  <a:pt x="0" y="355244"/>
                </a:moveTo>
                <a:lnTo>
                  <a:pt x="4087495" y="355244"/>
                </a:lnTo>
                <a:lnTo>
                  <a:pt x="4087495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508116" y="1979269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588252" y="1979269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668386" y="1979269"/>
            <a:ext cx="1265555" cy="355600"/>
          </a:xfrm>
          <a:custGeom>
            <a:avLst/>
            <a:gdLst/>
            <a:ahLst/>
            <a:cxnLst/>
            <a:rect l="l" t="t" r="r" b="b"/>
            <a:pathLst>
              <a:path w="1265554" h="355600">
                <a:moveTo>
                  <a:pt x="0" y="355244"/>
                </a:moveTo>
                <a:lnTo>
                  <a:pt x="1265339" y="355244"/>
                </a:lnTo>
                <a:lnTo>
                  <a:pt x="12653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115618" y="2334488"/>
            <a:ext cx="305435" cy="355600"/>
          </a:xfrm>
          <a:custGeom>
            <a:avLst/>
            <a:gdLst/>
            <a:ahLst/>
            <a:cxnLst/>
            <a:rect l="l" t="t" r="r" b="b"/>
            <a:pathLst>
              <a:path w="305434" h="355600">
                <a:moveTo>
                  <a:pt x="0" y="355244"/>
                </a:moveTo>
                <a:lnTo>
                  <a:pt x="304939" y="355244"/>
                </a:lnTo>
                <a:lnTo>
                  <a:pt x="3049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420622" y="2334488"/>
            <a:ext cx="4087495" cy="355600"/>
          </a:xfrm>
          <a:custGeom>
            <a:avLst/>
            <a:gdLst/>
            <a:ahLst/>
            <a:cxnLst/>
            <a:rect l="l" t="t" r="r" b="b"/>
            <a:pathLst>
              <a:path w="4087495" h="355600">
                <a:moveTo>
                  <a:pt x="0" y="355244"/>
                </a:moveTo>
                <a:lnTo>
                  <a:pt x="4087495" y="355244"/>
                </a:lnTo>
                <a:lnTo>
                  <a:pt x="4087495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508116" y="2334488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588252" y="2334488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668386" y="2334488"/>
            <a:ext cx="1265555" cy="355600"/>
          </a:xfrm>
          <a:custGeom>
            <a:avLst/>
            <a:gdLst/>
            <a:ahLst/>
            <a:cxnLst/>
            <a:rect l="l" t="t" r="r" b="b"/>
            <a:pathLst>
              <a:path w="1265554" h="355600">
                <a:moveTo>
                  <a:pt x="0" y="355244"/>
                </a:moveTo>
                <a:lnTo>
                  <a:pt x="1265339" y="355244"/>
                </a:lnTo>
                <a:lnTo>
                  <a:pt x="12653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115618" y="2689707"/>
            <a:ext cx="305435" cy="355600"/>
          </a:xfrm>
          <a:custGeom>
            <a:avLst/>
            <a:gdLst/>
            <a:ahLst/>
            <a:cxnLst/>
            <a:rect l="l" t="t" r="r" b="b"/>
            <a:pathLst>
              <a:path w="305434" h="355600">
                <a:moveTo>
                  <a:pt x="0" y="355244"/>
                </a:moveTo>
                <a:lnTo>
                  <a:pt x="304939" y="355244"/>
                </a:lnTo>
                <a:lnTo>
                  <a:pt x="3049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420622" y="2689707"/>
            <a:ext cx="4087495" cy="355600"/>
          </a:xfrm>
          <a:custGeom>
            <a:avLst/>
            <a:gdLst/>
            <a:ahLst/>
            <a:cxnLst/>
            <a:rect l="l" t="t" r="r" b="b"/>
            <a:pathLst>
              <a:path w="4087495" h="355600">
                <a:moveTo>
                  <a:pt x="0" y="355244"/>
                </a:moveTo>
                <a:lnTo>
                  <a:pt x="4087495" y="355244"/>
                </a:lnTo>
                <a:lnTo>
                  <a:pt x="4087495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508116" y="2689707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588252" y="2689707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668386" y="2689707"/>
            <a:ext cx="1265555" cy="355600"/>
          </a:xfrm>
          <a:custGeom>
            <a:avLst/>
            <a:gdLst/>
            <a:ahLst/>
            <a:cxnLst/>
            <a:rect l="l" t="t" r="r" b="b"/>
            <a:pathLst>
              <a:path w="1265554" h="355600">
                <a:moveTo>
                  <a:pt x="0" y="355244"/>
                </a:moveTo>
                <a:lnTo>
                  <a:pt x="1265339" y="355244"/>
                </a:lnTo>
                <a:lnTo>
                  <a:pt x="12653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115618" y="3044926"/>
            <a:ext cx="305435" cy="355600"/>
          </a:xfrm>
          <a:custGeom>
            <a:avLst/>
            <a:gdLst/>
            <a:ahLst/>
            <a:cxnLst/>
            <a:rect l="l" t="t" r="r" b="b"/>
            <a:pathLst>
              <a:path w="305434" h="355600">
                <a:moveTo>
                  <a:pt x="0" y="355244"/>
                </a:moveTo>
                <a:lnTo>
                  <a:pt x="304939" y="355244"/>
                </a:lnTo>
                <a:lnTo>
                  <a:pt x="3049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420622" y="3044926"/>
            <a:ext cx="4087495" cy="355600"/>
          </a:xfrm>
          <a:custGeom>
            <a:avLst/>
            <a:gdLst/>
            <a:ahLst/>
            <a:cxnLst/>
            <a:rect l="l" t="t" r="r" b="b"/>
            <a:pathLst>
              <a:path w="4087495" h="355600">
                <a:moveTo>
                  <a:pt x="0" y="355244"/>
                </a:moveTo>
                <a:lnTo>
                  <a:pt x="4087495" y="355244"/>
                </a:lnTo>
                <a:lnTo>
                  <a:pt x="4087495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508116" y="3044926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588252" y="3044926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668386" y="3044926"/>
            <a:ext cx="1265555" cy="355600"/>
          </a:xfrm>
          <a:custGeom>
            <a:avLst/>
            <a:gdLst/>
            <a:ahLst/>
            <a:cxnLst/>
            <a:rect l="l" t="t" r="r" b="b"/>
            <a:pathLst>
              <a:path w="1265554" h="355600">
                <a:moveTo>
                  <a:pt x="0" y="355244"/>
                </a:moveTo>
                <a:lnTo>
                  <a:pt x="1265339" y="355244"/>
                </a:lnTo>
                <a:lnTo>
                  <a:pt x="12653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115618" y="3400145"/>
            <a:ext cx="305435" cy="355600"/>
          </a:xfrm>
          <a:custGeom>
            <a:avLst/>
            <a:gdLst/>
            <a:ahLst/>
            <a:cxnLst/>
            <a:rect l="l" t="t" r="r" b="b"/>
            <a:pathLst>
              <a:path w="305434" h="355600">
                <a:moveTo>
                  <a:pt x="0" y="355244"/>
                </a:moveTo>
                <a:lnTo>
                  <a:pt x="304939" y="355244"/>
                </a:lnTo>
                <a:lnTo>
                  <a:pt x="3049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420622" y="3400145"/>
            <a:ext cx="4087495" cy="355600"/>
          </a:xfrm>
          <a:custGeom>
            <a:avLst/>
            <a:gdLst/>
            <a:ahLst/>
            <a:cxnLst/>
            <a:rect l="l" t="t" r="r" b="b"/>
            <a:pathLst>
              <a:path w="4087495" h="355600">
                <a:moveTo>
                  <a:pt x="0" y="355244"/>
                </a:moveTo>
                <a:lnTo>
                  <a:pt x="4087495" y="355244"/>
                </a:lnTo>
                <a:lnTo>
                  <a:pt x="4087495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508116" y="3400145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588252" y="3400145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668386" y="3400145"/>
            <a:ext cx="1265555" cy="355600"/>
          </a:xfrm>
          <a:custGeom>
            <a:avLst/>
            <a:gdLst/>
            <a:ahLst/>
            <a:cxnLst/>
            <a:rect l="l" t="t" r="r" b="b"/>
            <a:pathLst>
              <a:path w="1265554" h="355600">
                <a:moveTo>
                  <a:pt x="0" y="355244"/>
                </a:moveTo>
                <a:lnTo>
                  <a:pt x="1265339" y="355244"/>
                </a:lnTo>
                <a:lnTo>
                  <a:pt x="12653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115618" y="3755491"/>
            <a:ext cx="305435" cy="355600"/>
          </a:xfrm>
          <a:custGeom>
            <a:avLst/>
            <a:gdLst/>
            <a:ahLst/>
            <a:cxnLst/>
            <a:rect l="l" t="t" r="r" b="b"/>
            <a:pathLst>
              <a:path w="305434" h="355600">
                <a:moveTo>
                  <a:pt x="0" y="355244"/>
                </a:moveTo>
                <a:lnTo>
                  <a:pt x="304939" y="355244"/>
                </a:lnTo>
                <a:lnTo>
                  <a:pt x="3049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420622" y="3755491"/>
            <a:ext cx="4087495" cy="355600"/>
          </a:xfrm>
          <a:custGeom>
            <a:avLst/>
            <a:gdLst/>
            <a:ahLst/>
            <a:cxnLst/>
            <a:rect l="l" t="t" r="r" b="b"/>
            <a:pathLst>
              <a:path w="4087495" h="355600">
                <a:moveTo>
                  <a:pt x="0" y="355244"/>
                </a:moveTo>
                <a:lnTo>
                  <a:pt x="4087495" y="355244"/>
                </a:lnTo>
                <a:lnTo>
                  <a:pt x="4087495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508116" y="3755491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588252" y="3755491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7668386" y="3755491"/>
            <a:ext cx="1265555" cy="355600"/>
          </a:xfrm>
          <a:custGeom>
            <a:avLst/>
            <a:gdLst/>
            <a:ahLst/>
            <a:cxnLst/>
            <a:rect l="l" t="t" r="r" b="b"/>
            <a:pathLst>
              <a:path w="1265554" h="355600">
                <a:moveTo>
                  <a:pt x="0" y="355244"/>
                </a:moveTo>
                <a:lnTo>
                  <a:pt x="1265339" y="355244"/>
                </a:lnTo>
                <a:lnTo>
                  <a:pt x="12653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115618" y="4110710"/>
            <a:ext cx="305435" cy="355600"/>
          </a:xfrm>
          <a:custGeom>
            <a:avLst/>
            <a:gdLst/>
            <a:ahLst/>
            <a:cxnLst/>
            <a:rect l="l" t="t" r="r" b="b"/>
            <a:pathLst>
              <a:path w="305434" h="355600">
                <a:moveTo>
                  <a:pt x="0" y="355244"/>
                </a:moveTo>
                <a:lnTo>
                  <a:pt x="304939" y="355244"/>
                </a:lnTo>
                <a:lnTo>
                  <a:pt x="3049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420622" y="4110710"/>
            <a:ext cx="4087495" cy="355600"/>
          </a:xfrm>
          <a:custGeom>
            <a:avLst/>
            <a:gdLst/>
            <a:ahLst/>
            <a:cxnLst/>
            <a:rect l="l" t="t" r="r" b="b"/>
            <a:pathLst>
              <a:path w="4087495" h="355600">
                <a:moveTo>
                  <a:pt x="0" y="355244"/>
                </a:moveTo>
                <a:lnTo>
                  <a:pt x="4087495" y="355244"/>
                </a:lnTo>
                <a:lnTo>
                  <a:pt x="4087495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508116" y="4110710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588252" y="4110710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668386" y="4110710"/>
            <a:ext cx="1265555" cy="355600"/>
          </a:xfrm>
          <a:custGeom>
            <a:avLst/>
            <a:gdLst/>
            <a:ahLst/>
            <a:cxnLst/>
            <a:rect l="l" t="t" r="r" b="b"/>
            <a:pathLst>
              <a:path w="1265554" h="355600">
                <a:moveTo>
                  <a:pt x="0" y="355244"/>
                </a:moveTo>
                <a:lnTo>
                  <a:pt x="1265339" y="355244"/>
                </a:lnTo>
                <a:lnTo>
                  <a:pt x="12653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115618" y="4465929"/>
            <a:ext cx="305435" cy="355600"/>
          </a:xfrm>
          <a:custGeom>
            <a:avLst/>
            <a:gdLst/>
            <a:ahLst/>
            <a:cxnLst/>
            <a:rect l="l" t="t" r="r" b="b"/>
            <a:pathLst>
              <a:path w="305434" h="355600">
                <a:moveTo>
                  <a:pt x="0" y="355244"/>
                </a:moveTo>
                <a:lnTo>
                  <a:pt x="304939" y="355244"/>
                </a:lnTo>
                <a:lnTo>
                  <a:pt x="3049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420622" y="4465929"/>
            <a:ext cx="4087495" cy="355600"/>
          </a:xfrm>
          <a:custGeom>
            <a:avLst/>
            <a:gdLst/>
            <a:ahLst/>
            <a:cxnLst/>
            <a:rect l="l" t="t" r="r" b="b"/>
            <a:pathLst>
              <a:path w="4087495" h="355600">
                <a:moveTo>
                  <a:pt x="0" y="355244"/>
                </a:moveTo>
                <a:lnTo>
                  <a:pt x="4087495" y="355244"/>
                </a:lnTo>
                <a:lnTo>
                  <a:pt x="4087495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508116" y="4465929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588252" y="4465929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7668386" y="4465929"/>
            <a:ext cx="1265555" cy="355600"/>
          </a:xfrm>
          <a:custGeom>
            <a:avLst/>
            <a:gdLst/>
            <a:ahLst/>
            <a:cxnLst/>
            <a:rect l="l" t="t" r="r" b="b"/>
            <a:pathLst>
              <a:path w="1265554" h="355600">
                <a:moveTo>
                  <a:pt x="0" y="355244"/>
                </a:moveTo>
                <a:lnTo>
                  <a:pt x="1265339" y="355244"/>
                </a:lnTo>
                <a:lnTo>
                  <a:pt x="12653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115618" y="4821148"/>
            <a:ext cx="305435" cy="355600"/>
          </a:xfrm>
          <a:custGeom>
            <a:avLst/>
            <a:gdLst/>
            <a:ahLst/>
            <a:cxnLst/>
            <a:rect l="l" t="t" r="r" b="b"/>
            <a:pathLst>
              <a:path w="305434" h="355600">
                <a:moveTo>
                  <a:pt x="0" y="355244"/>
                </a:moveTo>
                <a:lnTo>
                  <a:pt x="304939" y="355244"/>
                </a:lnTo>
                <a:lnTo>
                  <a:pt x="3049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420622" y="4821148"/>
            <a:ext cx="4087495" cy="355600"/>
          </a:xfrm>
          <a:custGeom>
            <a:avLst/>
            <a:gdLst/>
            <a:ahLst/>
            <a:cxnLst/>
            <a:rect l="l" t="t" r="r" b="b"/>
            <a:pathLst>
              <a:path w="4087495" h="355600">
                <a:moveTo>
                  <a:pt x="0" y="355244"/>
                </a:moveTo>
                <a:lnTo>
                  <a:pt x="4087495" y="355244"/>
                </a:lnTo>
                <a:lnTo>
                  <a:pt x="4087495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508116" y="4821148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588252" y="4821148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7668386" y="4821148"/>
            <a:ext cx="1265555" cy="355600"/>
          </a:xfrm>
          <a:custGeom>
            <a:avLst/>
            <a:gdLst/>
            <a:ahLst/>
            <a:cxnLst/>
            <a:rect l="l" t="t" r="r" b="b"/>
            <a:pathLst>
              <a:path w="1265554" h="355600">
                <a:moveTo>
                  <a:pt x="0" y="355244"/>
                </a:moveTo>
                <a:lnTo>
                  <a:pt x="1265339" y="355244"/>
                </a:lnTo>
                <a:lnTo>
                  <a:pt x="12653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115618" y="5176367"/>
            <a:ext cx="305435" cy="355600"/>
          </a:xfrm>
          <a:custGeom>
            <a:avLst/>
            <a:gdLst/>
            <a:ahLst/>
            <a:cxnLst/>
            <a:rect l="l" t="t" r="r" b="b"/>
            <a:pathLst>
              <a:path w="305434" h="355600">
                <a:moveTo>
                  <a:pt x="0" y="355244"/>
                </a:moveTo>
                <a:lnTo>
                  <a:pt x="304939" y="355244"/>
                </a:lnTo>
                <a:lnTo>
                  <a:pt x="3049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420622" y="5176367"/>
            <a:ext cx="4087495" cy="355600"/>
          </a:xfrm>
          <a:custGeom>
            <a:avLst/>
            <a:gdLst/>
            <a:ahLst/>
            <a:cxnLst/>
            <a:rect l="l" t="t" r="r" b="b"/>
            <a:pathLst>
              <a:path w="4087495" h="355600">
                <a:moveTo>
                  <a:pt x="0" y="355244"/>
                </a:moveTo>
                <a:lnTo>
                  <a:pt x="4087495" y="355244"/>
                </a:lnTo>
                <a:lnTo>
                  <a:pt x="4087495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5508116" y="5176367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588252" y="5176367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7668386" y="5176367"/>
            <a:ext cx="1265555" cy="355600"/>
          </a:xfrm>
          <a:custGeom>
            <a:avLst/>
            <a:gdLst/>
            <a:ahLst/>
            <a:cxnLst/>
            <a:rect l="l" t="t" r="r" b="b"/>
            <a:pathLst>
              <a:path w="1265554" h="355600">
                <a:moveTo>
                  <a:pt x="0" y="355244"/>
                </a:moveTo>
                <a:lnTo>
                  <a:pt x="1265339" y="355244"/>
                </a:lnTo>
                <a:lnTo>
                  <a:pt x="12653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115618" y="5531624"/>
            <a:ext cx="305435" cy="355600"/>
          </a:xfrm>
          <a:custGeom>
            <a:avLst/>
            <a:gdLst/>
            <a:ahLst/>
            <a:cxnLst/>
            <a:rect l="l" t="t" r="r" b="b"/>
            <a:pathLst>
              <a:path w="305434" h="355600">
                <a:moveTo>
                  <a:pt x="0" y="355244"/>
                </a:moveTo>
                <a:lnTo>
                  <a:pt x="304939" y="355244"/>
                </a:lnTo>
                <a:lnTo>
                  <a:pt x="3049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420622" y="5531624"/>
            <a:ext cx="4087495" cy="355600"/>
          </a:xfrm>
          <a:custGeom>
            <a:avLst/>
            <a:gdLst/>
            <a:ahLst/>
            <a:cxnLst/>
            <a:rect l="l" t="t" r="r" b="b"/>
            <a:pathLst>
              <a:path w="4087495" h="355600">
                <a:moveTo>
                  <a:pt x="0" y="355244"/>
                </a:moveTo>
                <a:lnTo>
                  <a:pt x="4087495" y="355244"/>
                </a:lnTo>
                <a:lnTo>
                  <a:pt x="4087495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508116" y="5531624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6588252" y="5531624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7668386" y="5531624"/>
            <a:ext cx="1265555" cy="355600"/>
          </a:xfrm>
          <a:custGeom>
            <a:avLst/>
            <a:gdLst/>
            <a:ahLst/>
            <a:cxnLst/>
            <a:rect l="l" t="t" r="r" b="b"/>
            <a:pathLst>
              <a:path w="1265554" h="355600">
                <a:moveTo>
                  <a:pt x="0" y="355244"/>
                </a:moveTo>
                <a:lnTo>
                  <a:pt x="1265339" y="355244"/>
                </a:lnTo>
                <a:lnTo>
                  <a:pt x="12653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115618" y="5886868"/>
            <a:ext cx="305435" cy="355600"/>
          </a:xfrm>
          <a:custGeom>
            <a:avLst/>
            <a:gdLst/>
            <a:ahLst/>
            <a:cxnLst/>
            <a:rect l="l" t="t" r="r" b="b"/>
            <a:pathLst>
              <a:path w="305434" h="355600">
                <a:moveTo>
                  <a:pt x="0" y="355244"/>
                </a:moveTo>
                <a:lnTo>
                  <a:pt x="304939" y="355244"/>
                </a:lnTo>
                <a:lnTo>
                  <a:pt x="3049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420622" y="5886868"/>
            <a:ext cx="4087495" cy="355600"/>
          </a:xfrm>
          <a:custGeom>
            <a:avLst/>
            <a:gdLst/>
            <a:ahLst/>
            <a:cxnLst/>
            <a:rect l="l" t="t" r="r" b="b"/>
            <a:pathLst>
              <a:path w="4087495" h="355600">
                <a:moveTo>
                  <a:pt x="0" y="355244"/>
                </a:moveTo>
                <a:lnTo>
                  <a:pt x="4087495" y="355244"/>
                </a:lnTo>
                <a:lnTo>
                  <a:pt x="4087495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5508116" y="5886868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6588252" y="5886868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7668386" y="5886868"/>
            <a:ext cx="1265555" cy="355600"/>
          </a:xfrm>
          <a:custGeom>
            <a:avLst/>
            <a:gdLst/>
            <a:ahLst/>
            <a:cxnLst/>
            <a:rect l="l" t="t" r="r" b="b"/>
            <a:pathLst>
              <a:path w="1265554" h="355600">
                <a:moveTo>
                  <a:pt x="0" y="355244"/>
                </a:moveTo>
                <a:lnTo>
                  <a:pt x="1265339" y="355244"/>
                </a:lnTo>
                <a:lnTo>
                  <a:pt x="12653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115618" y="6242100"/>
            <a:ext cx="305435" cy="355600"/>
          </a:xfrm>
          <a:custGeom>
            <a:avLst/>
            <a:gdLst/>
            <a:ahLst/>
            <a:cxnLst/>
            <a:rect l="l" t="t" r="r" b="b"/>
            <a:pathLst>
              <a:path w="305434" h="355600">
                <a:moveTo>
                  <a:pt x="0" y="355244"/>
                </a:moveTo>
                <a:lnTo>
                  <a:pt x="304939" y="355244"/>
                </a:lnTo>
                <a:lnTo>
                  <a:pt x="3049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420622" y="6242100"/>
            <a:ext cx="4087495" cy="355600"/>
          </a:xfrm>
          <a:custGeom>
            <a:avLst/>
            <a:gdLst/>
            <a:ahLst/>
            <a:cxnLst/>
            <a:rect l="l" t="t" r="r" b="b"/>
            <a:pathLst>
              <a:path w="4087495" h="355600">
                <a:moveTo>
                  <a:pt x="0" y="355244"/>
                </a:moveTo>
                <a:lnTo>
                  <a:pt x="4087495" y="355244"/>
                </a:lnTo>
                <a:lnTo>
                  <a:pt x="4087495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5508116" y="6242100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6588252" y="6242100"/>
            <a:ext cx="1080135" cy="355600"/>
          </a:xfrm>
          <a:custGeom>
            <a:avLst/>
            <a:gdLst/>
            <a:ahLst/>
            <a:cxnLst/>
            <a:rect l="l" t="t" r="r" b="b"/>
            <a:pathLst>
              <a:path w="1080134" h="355600">
                <a:moveTo>
                  <a:pt x="0" y="355244"/>
                </a:moveTo>
                <a:lnTo>
                  <a:pt x="1080122" y="355244"/>
                </a:lnTo>
                <a:lnTo>
                  <a:pt x="1080122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7668386" y="6242100"/>
            <a:ext cx="1265555" cy="355600"/>
          </a:xfrm>
          <a:custGeom>
            <a:avLst/>
            <a:gdLst/>
            <a:ahLst/>
            <a:cxnLst/>
            <a:rect l="l" t="t" r="r" b="b"/>
            <a:pathLst>
              <a:path w="1265554" h="355600">
                <a:moveTo>
                  <a:pt x="0" y="355244"/>
                </a:moveTo>
                <a:lnTo>
                  <a:pt x="1265339" y="355244"/>
                </a:lnTo>
                <a:lnTo>
                  <a:pt x="1265339" y="0"/>
                </a:lnTo>
                <a:lnTo>
                  <a:pt x="0" y="0"/>
                </a:lnTo>
                <a:lnTo>
                  <a:pt x="0" y="355244"/>
                </a:lnTo>
                <a:close/>
              </a:path>
            </a:pathLst>
          </a:custGeom>
          <a:solidFill>
            <a:srgbClr val="E8ED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1420622" y="1262380"/>
            <a:ext cx="0" cy="5341620"/>
          </a:xfrm>
          <a:custGeom>
            <a:avLst/>
            <a:gdLst/>
            <a:ahLst/>
            <a:cxnLst/>
            <a:rect l="l" t="t" r="r" b="b"/>
            <a:pathLst>
              <a:path h="5341620">
                <a:moveTo>
                  <a:pt x="0" y="0"/>
                </a:moveTo>
                <a:lnTo>
                  <a:pt x="0" y="5341315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5508116" y="1262380"/>
            <a:ext cx="0" cy="5341620"/>
          </a:xfrm>
          <a:custGeom>
            <a:avLst/>
            <a:gdLst/>
            <a:ahLst/>
            <a:cxnLst/>
            <a:rect l="l" t="t" r="r" b="b"/>
            <a:pathLst>
              <a:path h="5341620">
                <a:moveTo>
                  <a:pt x="0" y="0"/>
                </a:moveTo>
                <a:lnTo>
                  <a:pt x="0" y="5341315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6588252" y="1262380"/>
            <a:ext cx="0" cy="5341620"/>
          </a:xfrm>
          <a:custGeom>
            <a:avLst/>
            <a:gdLst/>
            <a:ahLst/>
            <a:cxnLst/>
            <a:rect l="l" t="t" r="r" b="b"/>
            <a:pathLst>
              <a:path h="5341620">
                <a:moveTo>
                  <a:pt x="0" y="0"/>
                </a:moveTo>
                <a:lnTo>
                  <a:pt x="0" y="5341315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7668386" y="1262380"/>
            <a:ext cx="0" cy="5341620"/>
          </a:xfrm>
          <a:custGeom>
            <a:avLst/>
            <a:gdLst/>
            <a:ahLst/>
            <a:cxnLst/>
            <a:rect l="l" t="t" r="r" b="b"/>
            <a:pathLst>
              <a:path h="5341620">
                <a:moveTo>
                  <a:pt x="0" y="0"/>
                </a:moveTo>
                <a:lnTo>
                  <a:pt x="0" y="5341315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1109268" y="1623949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1109268" y="1979295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1109268" y="2334514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1109268" y="2689732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109268" y="3044951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1109268" y="3400171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1109268" y="3755390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109268" y="4110735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1109268" y="4465954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109268" y="4821173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1109268" y="5176392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109268" y="5531611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1109268" y="5886868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109268" y="6242113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115618" y="1262380"/>
            <a:ext cx="0" cy="5341620"/>
          </a:xfrm>
          <a:custGeom>
            <a:avLst/>
            <a:gdLst/>
            <a:ahLst/>
            <a:cxnLst/>
            <a:rect l="l" t="t" r="r" b="b"/>
            <a:pathLst>
              <a:path h="5341620">
                <a:moveTo>
                  <a:pt x="0" y="0"/>
                </a:moveTo>
                <a:lnTo>
                  <a:pt x="0" y="5341315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8933688" y="1262380"/>
            <a:ext cx="0" cy="5341620"/>
          </a:xfrm>
          <a:custGeom>
            <a:avLst/>
            <a:gdLst/>
            <a:ahLst/>
            <a:cxnLst/>
            <a:rect l="l" t="t" r="r" b="b"/>
            <a:pathLst>
              <a:path h="5341620">
                <a:moveTo>
                  <a:pt x="0" y="0"/>
                </a:moveTo>
                <a:lnTo>
                  <a:pt x="0" y="5341315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1109268" y="1268730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1109268" y="6597345"/>
            <a:ext cx="7830820" cy="0"/>
          </a:xfrm>
          <a:custGeom>
            <a:avLst/>
            <a:gdLst/>
            <a:ahLst/>
            <a:cxnLst/>
            <a:rect l="l" t="t" r="r" b="b"/>
            <a:pathLst>
              <a:path w="7830820">
                <a:moveTo>
                  <a:pt x="0" y="0"/>
                </a:moveTo>
                <a:lnTo>
                  <a:pt x="783076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1156817" y="1428797"/>
            <a:ext cx="4332605" cy="4823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652905" algn="l"/>
              </a:tabLst>
            </a:pPr>
            <a:r>
              <a:rPr sz="1400" b="1" dirty="0">
                <a:latin typeface="Arial"/>
                <a:cs typeface="Arial"/>
              </a:rPr>
              <a:t>№	</a:t>
            </a:r>
            <a:r>
              <a:rPr sz="1400" b="1" spc="-10" dirty="0">
                <a:latin typeface="Arial"/>
                <a:cs typeface="Arial"/>
              </a:rPr>
              <a:t>Н</a:t>
            </a:r>
            <a:r>
              <a:rPr sz="1400" b="1" dirty="0">
                <a:latin typeface="Arial"/>
                <a:cs typeface="Arial"/>
              </a:rPr>
              <a:t>аи</a:t>
            </a:r>
            <a:r>
              <a:rPr sz="1400" b="1" spc="5" dirty="0">
                <a:latin typeface="Arial"/>
                <a:cs typeface="Arial"/>
              </a:rPr>
              <a:t>м</a:t>
            </a:r>
            <a:r>
              <a:rPr sz="1400" b="1" dirty="0">
                <a:latin typeface="Arial"/>
                <a:cs typeface="Arial"/>
              </a:rPr>
              <a:t>ен</a:t>
            </a:r>
            <a:r>
              <a:rPr sz="1400" b="1" spc="-5" dirty="0">
                <a:latin typeface="Arial"/>
                <a:cs typeface="Arial"/>
              </a:rPr>
              <a:t>о</a:t>
            </a:r>
            <a:r>
              <a:rPr sz="1400" b="1" spc="-25" dirty="0">
                <a:latin typeface="Arial"/>
                <a:cs typeface="Arial"/>
              </a:rPr>
              <a:t>в</a:t>
            </a:r>
            <a:r>
              <a:rPr sz="1400" b="1" dirty="0">
                <a:latin typeface="Arial"/>
                <a:cs typeface="Arial"/>
              </a:rPr>
              <a:t>ание</a:t>
            </a:r>
            <a:endParaRPr sz="1400">
              <a:latin typeface="Arial"/>
              <a:cs typeface="Arial"/>
            </a:endParaRPr>
          </a:p>
          <a:p>
            <a:pPr marL="155575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1</a:t>
            </a:r>
            <a:r>
              <a:rPr sz="1400" spc="-2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3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ст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чес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ое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обо</a:t>
            </a:r>
            <a:r>
              <a:rPr sz="1400" spc="-15" dirty="0">
                <a:latin typeface="Arial"/>
                <a:cs typeface="Arial"/>
              </a:rPr>
              <a:t>р</a:t>
            </a:r>
            <a:r>
              <a:rPr sz="1400" spc="-7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до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ан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endParaRPr sz="1400">
              <a:latin typeface="Arial"/>
              <a:cs typeface="Arial"/>
            </a:endParaRPr>
          </a:p>
          <a:p>
            <a:pPr marL="155575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2</a:t>
            </a:r>
            <a:r>
              <a:rPr sz="1400" spc="-2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Бы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ая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х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я</a:t>
            </a:r>
            <a:endParaRPr sz="1400">
              <a:latin typeface="Arial"/>
              <a:cs typeface="Arial"/>
            </a:endParaRPr>
          </a:p>
          <a:p>
            <a:pPr marL="155575">
              <a:lnSpc>
                <a:spcPct val="100000"/>
              </a:lnSpc>
              <a:spcBef>
                <a:spcPts val="1120"/>
              </a:spcBef>
            </a:pPr>
            <a:r>
              <a:rPr sz="1400" dirty="0">
                <a:latin typeface="Arial"/>
                <a:cs typeface="Arial"/>
              </a:rPr>
              <a:t>3</a:t>
            </a:r>
            <a:r>
              <a:rPr sz="1400" spc="-2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Кан</a:t>
            </a:r>
            <a:r>
              <a:rPr sz="1400" spc="-15" dirty="0">
                <a:latin typeface="Arial"/>
                <a:cs typeface="Arial"/>
              </a:rPr>
              <a:t>ц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я</a:t>
            </a:r>
            <a:r>
              <a:rPr sz="1400" dirty="0">
                <a:latin typeface="Arial"/>
                <a:cs typeface="Arial"/>
              </a:rPr>
              <a:t>р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я</a:t>
            </a:r>
            <a:endParaRPr sz="1400">
              <a:latin typeface="Arial"/>
              <a:cs typeface="Arial"/>
            </a:endParaRPr>
          </a:p>
          <a:p>
            <a:pPr marL="155575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4</a:t>
            </a:r>
            <a:r>
              <a:rPr sz="1400" spc="-25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а</a:t>
            </a:r>
            <a:r>
              <a:rPr sz="1400" spc="-40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тр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ж</a:t>
            </a:r>
            <a:r>
              <a:rPr sz="1400" dirty="0">
                <a:latin typeface="Arial"/>
                <a:cs typeface="Arial"/>
              </a:rPr>
              <a:t>и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мп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е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10" dirty="0">
                <a:latin typeface="Arial"/>
                <a:cs typeface="Arial"/>
              </a:rPr>
              <a:t>т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ю</a:t>
            </a:r>
            <a:r>
              <a:rPr sz="1400" spc="-5" dirty="0">
                <a:latin typeface="Arial"/>
                <a:cs typeface="Arial"/>
              </a:rPr>
              <a:t>щ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endParaRPr sz="1400">
              <a:latin typeface="Arial"/>
              <a:cs typeface="Arial"/>
            </a:endParaRPr>
          </a:p>
          <a:p>
            <a:pPr marL="155575" marR="5080">
              <a:lnSpc>
                <a:spcPct val="166600"/>
              </a:lnSpc>
            </a:pPr>
            <a:r>
              <a:rPr sz="1400" dirty="0">
                <a:latin typeface="Arial"/>
                <a:cs typeface="Arial"/>
              </a:rPr>
              <a:t>5</a:t>
            </a:r>
            <a:r>
              <a:rPr sz="1400" spc="-2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Ко</a:t>
            </a:r>
            <a:r>
              <a:rPr sz="1400" spc="-10" dirty="0">
                <a:latin typeface="Arial"/>
                <a:cs typeface="Arial"/>
              </a:rPr>
              <a:t>мп</a:t>
            </a:r>
            <a:r>
              <a:rPr sz="1400" dirty="0">
                <a:latin typeface="Arial"/>
                <a:cs typeface="Arial"/>
              </a:rPr>
              <a:t>лек</a:t>
            </a:r>
            <a:r>
              <a:rPr sz="1400" spc="15" dirty="0">
                <a:latin typeface="Arial"/>
                <a:cs typeface="Arial"/>
              </a:rPr>
              <a:t>т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ющ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л</a:t>
            </a:r>
            <a:r>
              <a:rPr sz="1400" dirty="0">
                <a:latin typeface="Arial"/>
                <a:cs typeface="Arial"/>
              </a:rPr>
              <a:t>я</a:t>
            </a:r>
            <a:r>
              <a:rPr sz="1400" spc="5" dirty="0">
                <a:latin typeface="Arial"/>
                <a:cs typeface="Arial"/>
              </a:rPr>
              <a:t> к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мп</a:t>
            </a:r>
            <a:r>
              <a:rPr sz="1400" dirty="0">
                <a:latin typeface="Arial"/>
                <a:cs typeface="Arial"/>
              </a:rPr>
              <a:t>ь</a:t>
            </a:r>
            <a:r>
              <a:rPr sz="1400" spc="-35" dirty="0">
                <a:latin typeface="Arial"/>
                <a:cs typeface="Arial"/>
              </a:rPr>
              <a:t>ю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ерной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орг</a:t>
            </a:r>
            <a:r>
              <a:rPr sz="1400" spc="-5" dirty="0">
                <a:latin typeface="Arial"/>
                <a:cs typeface="Arial"/>
              </a:rPr>
              <a:t>т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х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ки 6</a:t>
            </a:r>
            <a:r>
              <a:rPr sz="1400" spc="-2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Ос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5" dirty="0">
                <a:latin typeface="Arial"/>
                <a:cs typeface="Arial"/>
              </a:rPr>
              <a:t>ь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обо</a:t>
            </a:r>
            <a:r>
              <a:rPr sz="1400" spc="-15" dirty="0">
                <a:latin typeface="Arial"/>
                <a:cs typeface="Arial"/>
              </a:rPr>
              <a:t>р</a:t>
            </a:r>
            <a:r>
              <a:rPr sz="1400" spc="-7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до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ан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endParaRPr sz="1400">
              <a:latin typeface="Arial"/>
              <a:cs typeface="Arial"/>
            </a:endParaRPr>
          </a:p>
          <a:p>
            <a:pPr marL="155575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7</a:t>
            </a:r>
            <a:r>
              <a:rPr sz="1400" spc="-2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граф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я</a:t>
            </a:r>
            <a:endParaRPr sz="1400">
              <a:latin typeface="Arial"/>
              <a:cs typeface="Arial"/>
            </a:endParaRPr>
          </a:p>
          <a:p>
            <a:pPr marL="155575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8</a:t>
            </a:r>
            <a:r>
              <a:rPr sz="1400" spc="-2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Пр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жа</a:t>
            </a:r>
            <a:r>
              <a:rPr sz="1400" spc="-5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ное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обо</a:t>
            </a:r>
            <a:r>
              <a:rPr sz="1400" spc="-15" dirty="0">
                <a:latin typeface="Arial"/>
                <a:cs typeface="Arial"/>
              </a:rPr>
              <a:t>р</a:t>
            </a:r>
            <a:r>
              <a:rPr sz="1400" spc="-7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до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ан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endParaRPr sz="1400">
              <a:latin typeface="Arial"/>
              <a:cs typeface="Arial"/>
            </a:endParaRPr>
          </a:p>
          <a:p>
            <a:pPr marL="155575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9</a:t>
            </a:r>
            <a:r>
              <a:rPr sz="1400" spc="-2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Сан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х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ческ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ер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алы</a:t>
            </a:r>
            <a:endParaRPr sz="1400">
              <a:latin typeface="Arial"/>
              <a:cs typeface="Arial"/>
            </a:endParaRPr>
          </a:p>
          <a:p>
            <a:pPr marL="56515">
              <a:lnSpc>
                <a:spcPct val="100000"/>
              </a:lnSpc>
              <a:spcBef>
                <a:spcPts val="1120"/>
              </a:spcBef>
            </a:pPr>
            <a:r>
              <a:rPr sz="1400" spc="-5" dirty="0">
                <a:latin typeface="Arial"/>
                <a:cs typeface="Arial"/>
              </a:rPr>
              <a:t>1</a:t>
            </a:r>
            <a:r>
              <a:rPr sz="1400" dirty="0">
                <a:latin typeface="Arial"/>
                <a:cs typeface="Arial"/>
              </a:rPr>
              <a:t>0</a:t>
            </a:r>
            <a:r>
              <a:rPr sz="1400" spc="-2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тро</a:t>
            </a:r>
            <a:r>
              <a:rPr sz="1400" spc="-10" dirty="0">
                <a:latin typeface="Arial"/>
                <a:cs typeface="Arial"/>
              </a:rPr>
              <a:t>ит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льные</a:t>
            </a:r>
            <a:r>
              <a:rPr sz="1400" spc="-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ер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алы</a:t>
            </a:r>
            <a:endParaRPr sz="1400">
              <a:latin typeface="Arial"/>
              <a:cs typeface="Arial"/>
            </a:endParaRPr>
          </a:p>
          <a:p>
            <a:pPr marL="70485">
              <a:lnSpc>
                <a:spcPct val="100000"/>
              </a:lnSpc>
              <a:spcBef>
                <a:spcPts val="1115"/>
              </a:spcBef>
            </a:pPr>
            <a:r>
              <a:rPr sz="1400" spc="-110" dirty="0">
                <a:latin typeface="Arial"/>
                <a:cs typeface="Arial"/>
              </a:rPr>
              <a:t>1</a:t>
            </a:r>
            <a:r>
              <a:rPr sz="1400" dirty="0">
                <a:latin typeface="Arial"/>
                <a:cs typeface="Arial"/>
              </a:rPr>
              <a:t>1</a:t>
            </a:r>
            <a:r>
              <a:rPr sz="1400" spc="-2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С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ен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ры</a:t>
            </a:r>
            <a:endParaRPr sz="1400">
              <a:latin typeface="Arial"/>
              <a:cs typeface="Arial"/>
            </a:endParaRPr>
          </a:p>
          <a:p>
            <a:pPr marL="56515" marR="1638935">
              <a:lnSpc>
                <a:spcPct val="166400"/>
              </a:lnSpc>
            </a:pPr>
            <a:r>
              <a:rPr sz="1400" spc="-5" dirty="0">
                <a:latin typeface="Arial"/>
                <a:cs typeface="Arial"/>
              </a:rPr>
              <a:t>1</a:t>
            </a:r>
            <a:r>
              <a:rPr sz="1400" dirty="0">
                <a:latin typeface="Arial"/>
                <a:cs typeface="Arial"/>
              </a:rPr>
              <a:t>2</a:t>
            </a:r>
            <a:r>
              <a:rPr sz="1400" spc="-245" dirty="0">
                <a:latin typeface="Arial"/>
                <a:cs typeface="Arial"/>
              </a:rPr>
              <a:t> </a:t>
            </a:r>
            <a:r>
              <a:rPr sz="1400" spc="-9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ст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ль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-10" dirty="0">
                <a:latin typeface="Arial"/>
                <a:cs typeface="Arial"/>
              </a:rPr>
              <a:t>мя</a:t>
            </a:r>
            <a:r>
              <a:rPr sz="1400" dirty="0">
                <a:latin typeface="Arial"/>
                <a:cs typeface="Arial"/>
              </a:rPr>
              <a:t>гк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й</a:t>
            </a:r>
            <a:r>
              <a:rPr sz="1400" spc="1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ен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арь </a:t>
            </a:r>
            <a:r>
              <a:rPr sz="1400" spc="-5" dirty="0">
                <a:latin typeface="Arial"/>
                <a:cs typeface="Arial"/>
              </a:rPr>
              <a:t>1</a:t>
            </a:r>
            <a:r>
              <a:rPr sz="1400" dirty="0">
                <a:latin typeface="Arial"/>
                <a:cs typeface="Arial"/>
              </a:rPr>
              <a:t>3</a:t>
            </a:r>
            <a:r>
              <a:rPr sz="1400" spc="-2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Пр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чее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5676391" y="1428797"/>
            <a:ext cx="916305" cy="4823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6379">
              <a:lnSpc>
                <a:spcPct val="100000"/>
              </a:lnSpc>
            </a:pPr>
            <a:r>
              <a:rPr sz="1400" b="1" spc="-30" dirty="0">
                <a:latin typeface="Arial"/>
                <a:cs typeface="Arial"/>
              </a:rPr>
              <a:t>БС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178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140,00</a:t>
            </a:r>
            <a:endParaRPr sz="1400">
              <a:latin typeface="Arial"/>
              <a:cs typeface="Arial"/>
            </a:endParaRPr>
          </a:p>
          <a:p>
            <a:pPr marL="97790"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31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522,44</a:t>
            </a:r>
            <a:endParaRPr sz="1400">
              <a:latin typeface="Arial"/>
              <a:cs typeface="Arial"/>
            </a:endParaRPr>
          </a:p>
          <a:p>
            <a:pPr marL="111760" algn="ctr">
              <a:lnSpc>
                <a:spcPct val="100000"/>
              </a:lnSpc>
              <a:spcBef>
                <a:spcPts val="1120"/>
              </a:spcBef>
            </a:pPr>
            <a:r>
              <a:rPr sz="1400" dirty="0">
                <a:latin typeface="Arial"/>
                <a:cs typeface="Arial"/>
              </a:rPr>
              <a:t>19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5</a:t>
            </a:r>
            <a:r>
              <a:rPr sz="1400" spc="-110" dirty="0">
                <a:latin typeface="Arial"/>
                <a:cs typeface="Arial"/>
              </a:rPr>
              <a:t>1</a:t>
            </a:r>
            <a:r>
              <a:rPr sz="1400" dirty="0">
                <a:latin typeface="Arial"/>
                <a:cs typeface="Arial"/>
              </a:rPr>
              <a:t>1,00</a:t>
            </a:r>
            <a:endParaRPr sz="1400">
              <a:latin typeface="Arial"/>
              <a:cs typeface="Arial"/>
            </a:endParaRPr>
          </a:p>
          <a:p>
            <a:pPr marL="99060"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28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99</a:t>
            </a:r>
            <a:r>
              <a:rPr sz="1400" spc="-10" dirty="0">
                <a:latin typeface="Arial"/>
                <a:cs typeface="Arial"/>
              </a:rPr>
              <a:t>1</a:t>
            </a:r>
            <a:r>
              <a:rPr sz="1400" dirty="0">
                <a:latin typeface="Arial"/>
                <a:cs typeface="Arial"/>
              </a:rPr>
              <a:t>,00</a:t>
            </a:r>
            <a:endParaRPr sz="1400">
              <a:latin typeface="Arial"/>
              <a:cs typeface="Arial"/>
            </a:endParaRPr>
          </a:p>
          <a:p>
            <a:pPr marL="97790"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43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987,00</a:t>
            </a:r>
            <a:endParaRPr sz="1400">
              <a:latin typeface="Arial"/>
              <a:cs typeface="Arial"/>
            </a:endParaRPr>
          </a:p>
          <a:p>
            <a:pPr marL="97790"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28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100,00</a:t>
            </a:r>
            <a:endParaRPr sz="1400">
              <a:latin typeface="Arial"/>
              <a:cs typeface="Arial"/>
            </a:endParaRPr>
          </a:p>
          <a:p>
            <a:pPr marL="97790"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14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365,00</a:t>
            </a:r>
            <a:endParaRPr sz="1400">
              <a:latin typeface="Arial"/>
              <a:cs typeface="Arial"/>
            </a:endParaRPr>
          </a:p>
          <a:p>
            <a:pPr marL="554990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0,00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241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299,60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120"/>
              </a:spcBef>
            </a:pPr>
            <a:r>
              <a:rPr sz="1400" dirty="0">
                <a:latin typeface="Arial"/>
                <a:cs typeface="Arial"/>
              </a:rPr>
              <a:t>108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525,00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304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930,48</a:t>
            </a:r>
            <a:endParaRPr sz="1400">
              <a:latin typeface="Arial"/>
              <a:cs typeface="Arial"/>
            </a:endParaRPr>
          </a:p>
          <a:p>
            <a:pPr marL="195580"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7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038,00</a:t>
            </a:r>
            <a:endParaRPr sz="1400">
              <a:latin typeface="Arial"/>
              <a:cs typeface="Arial"/>
            </a:endParaRPr>
          </a:p>
          <a:p>
            <a:pPr marL="97790"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29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359,00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6756907" y="1428797"/>
            <a:ext cx="916305" cy="4823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4475">
              <a:lnSpc>
                <a:spcPct val="100000"/>
              </a:lnSpc>
            </a:pPr>
            <a:r>
              <a:rPr sz="1400" b="1" spc="-5" dirty="0">
                <a:latin typeface="Arial"/>
                <a:cs typeface="Arial"/>
              </a:rPr>
              <a:t>ПД</a:t>
            </a:r>
            <a:endParaRPr sz="1400">
              <a:latin typeface="Arial"/>
              <a:cs typeface="Arial"/>
            </a:endParaRPr>
          </a:p>
          <a:p>
            <a:pPr marL="97790"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24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735,00</a:t>
            </a:r>
            <a:endParaRPr sz="1400">
              <a:latin typeface="Arial"/>
              <a:cs typeface="Arial"/>
            </a:endParaRPr>
          </a:p>
          <a:p>
            <a:pPr marL="97790"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18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662,79</a:t>
            </a:r>
            <a:endParaRPr sz="1400">
              <a:latin typeface="Arial"/>
              <a:cs typeface="Arial"/>
            </a:endParaRPr>
          </a:p>
          <a:p>
            <a:pPr marL="97790" algn="ctr">
              <a:lnSpc>
                <a:spcPct val="100000"/>
              </a:lnSpc>
              <a:spcBef>
                <a:spcPts val="1120"/>
              </a:spcBef>
            </a:pPr>
            <a:r>
              <a:rPr sz="1400" dirty="0">
                <a:latin typeface="Arial"/>
                <a:cs typeface="Arial"/>
              </a:rPr>
              <a:t>53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782,60</a:t>
            </a:r>
            <a:endParaRPr sz="1400">
              <a:latin typeface="Arial"/>
              <a:cs typeface="Arial"/>
            </a:endParaRPr>
          </a:p>
          <a:p>
            <a:pPr marL="99060"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23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74</a:t>
            </a:r>
            <a:r>
              <a:rPr sz="1400" spc="-10" dirty="0">
                <a:latin typeface="Arial"/>
                <a:cs typeface="Arial"/>
              </a:rPr>
              <a:t>5</a:t>
            </a:r>
            <a:r>
              <a:rPr sz="1400" dirty="0">
                <a:latin typeface="Arial"/>
                <a:cs typeface="Arial"/>
              </a:rPr>
              <a:t>,00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169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788,00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195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200,00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179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265,00</a:t>
            </a:r>
            <a:endParaRPr sz="1400">
              <a:latin typeface="Arial"/>
              <a:cs typeface="Arial"/>
            </a:endParaRPr>
          </a:p>
          <a:p>
            <a:pPr marL="97790"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81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450,00</a:t>
            </a:r>
            <a:endParaRPr sz="1400">
              <a:latin typeface="Arial"/>
              <a:cs typeface="Arial"/>
            </a:endParaRPr>
          </a:p>
          <a:p>
            <a:pPr marL="97790"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36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029,00</a:t>
            </a:r>
            <a:endParaRPr sz="1400">
              <a:latin typeface="Arial"/>
              <a:cs typeface="Arial"/>
            </a:endParaRPr>
          </a:p>
          <a:p>
            <a:pPr marL="97790" algn="ctr">
              <a:lnSpc>
                <a:spcPct val="100000"/>
              </a:lnSpc>
              <a:spcBef>
                <a:spcPts val="1120"/>
              </a:spcBef>
            </a:pPr>
            <a:r>
              <a:rPr sz="1400" dirty="0">
                <a:latin typeface="Arial"/>
                <a:cs typeface="Arial"/>
              </a:rPr>
              <a:t>91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890,00</a:t>
            </a:r>
            <a:endParaRPr sz="1400">
              <a:latin typeface="Arial"/>
              <a:cs typeface="Arial"/>
            </a:endParaRPr>
          </a:p>
          <a:p>
            <a:pPr marL="97790"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23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010,80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240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000,00</a:t>
            </a:r>
            <a:endParaRPr sz="1400">
              <a:latin typeface="Arial"/>
              <a:cs typeface="Arial"/>
            </a:endParaRPr>
          </a:p>
          <a:p>
            <a:pPr marL="97790" algn="ctr">
              <a:lnSpc>
                <a:spcPct val="100000"/>
              </a:lnSpc>
              <a:spcBef>
                <a:spcPts val="1115"/>
              </a:spcBef>
            </a:pPr>
            <a:r>
              <a:rPr sz="1400" dirty="0">
                <a:latin typeface="Arial"/>
                <a:cs typeface="Arial"/>
              </a:rPr>
              <a:t>95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962,60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7875269" y="1428797"/>
            <a:ext cx="1064260" cy="5179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3825">
              <a:lnSpc>
                <a:spcPct val="100000"/>
              </a:lnSpc>
            </a:pPr>
            <a:r>
              <a:rPr sz="1400" b="1" spc="-55" dirty="0">
                <a:latin typeface="Arial"/>
                <a:cs typeface="Arial"/>
              </a:rPr>
              <a:t>В</a:t>
            </a:r>
            <a:r>
              <a:rPr sz="1400" b="1" spc="-10" dirty="0">
                <a:latin typeface="Arial"/>
                <a:cs typeface="Arial"/>
              </a:rPr>
              <a:t>С</a:t>
            </a:r>
            <a:r>
              <a:rPr sz="1400" b="1" dirty="0">
                <a:latin typeface="Arial"/>
                <a:cs typeface="Arial"/>
              </a:rPr>
              <a:t>Е</a:t>
            </a:r>
            <a:r>
              <a:rPr sz="1400" b="1" spc="-35" dirty="0">
                <a:latin typeface="Arial"/>
                <a:cs typeface="Arial"/>
              </a:rPr>
              <a:t>Г</a:t>
            </a:r>
            <a:r>
              <a:rPr sz="1400" b="1" dirty="0">
                <a:latin typeface="Arial"/>
                <a:cs typeface="Arial"/>
              </a:rPr>
              <a:t>О</a:t>
            </a:r>
            <a:endParaRPr sz="1400">
              <a:latin typeface="Arial"/>
              <a:cs typeface="Arial"/>
            </a:endParaRPr>
          </a:p>
          <a:p>
            <a:pPr marL="146685" algn="ctr">
              <a:lnSpc>
                <a:spcPct val="100000"/>
              </a:lnSpc>
              <a:spcBef>
                <a:spcPts val="1115"/>
              </a:spcBef>
            </a:pPr>
            <a:r>
              <a:rPr sz="1400" b="1" dirty="0">
                <a:latin typeface="Arial"/>
                <a:cs typeface="Arial"/>
              </a:rPr>
              <a:t>202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875,00</a:t>
            </a:r>
            <a:endParaRPr sz="1400">
              <a:latin typeface="Arial"/>
              <a:cs typeface="Arial"/>
            </a:endParaRPr>
          </a:p>
          <a:p>
            <a:pPr marL="245745" algn="ctr">
              <a:lnSpc>
                <a:spcPct val="100000"/>
              </a:lnSpc>
              <a:spcBef>
                <a:spcPts val="1115"/>
              </a:spcBef>
            </a:pPr>
            <a:r>
              <a:rPr sz="1400" b="1" dirty="0">
                <a:latin typeface="Arial"/>
                <a:cs typeface="Arial"/>
              </a:rPr>
              <a:t>50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185,23</a:t>
            </a:r>
            <a:endParaRPr sz="1400">
              <a:latin typeface="Arial"/>
              <a:cs typeface="Arial"/>
            </a:endParaRPr>
          </a:p>
          <a:p>
            <a:pPr marL="245745" algn="ctr">
              <a:lnSpc>
                <a:spcPct val="100000"/>
              </a:lnSpc>
              <a:spcBef>
                <a:spcPts val="1120"/>
              </a:spcBef>
            </a:pPr>
            <a:r>
              <a:rPr sz="1400" b="1" dirty="0">
                <a:latin typeface="Arial"/>
                <a:cs typeface="Arial"/>
              </a:rPr>
              <a:t>73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293,60</a:t>
            </a:r>
            <a:endParaRPr sz="1400">
              <a:latin typeface="Arial"/>
              <a:cs typeface="Arial"/>
            </a:endParaRPr>
          </a:p>
          <a:p>
            <a:pPr marL="246379" algn="ctr">
              <a:lnSpc>
                <a:spcPct val="100000"/>
              </a:lnSpc>
              <a:spcBef>
                <a:spcPts val="1115"/>
              </a:spcBef>
            </a:pPr>
            <a:r>
              <a:rPr sz="1400" b="1" dirty="0">
                <a:latin typeface="Arial"/>
                <a:cs typeface="Arial"/>
              </a:rPr>
              <a:t>52</a:t>
            </a:r>
            <a:r>
              <a:rPr sz="1400" b="1" spc="-2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73</a:t>
            </a:r>
            <a:r>
              <a:rPr sz="1400" b="1" spc="-10" dirty="0">
                <a:latin typeface="Arial"/>
                <a:cs typeface="Arial"/>
              </a:rPr>
              <a:t>6</a:t>
            </a:r>
            <a:r>
              <a:rPr sz="1400" b="1" dirty="0">
                <a:latin typeface="Arial"/>
                <a:cs typeface="Arial"/>
              </a:rPr>
              <a:t>,00</a:t>
            </a:r>
            <a:endParaRPr sz="1400">
              <a:latin typeface="Arial"/>
              <a:cs typeface="Arial"/>
            </a:endParaRPr>
          </a:p>
          <a:p>
            <a:pPr marL="146685" algn="ctr">
              <a:lnSpc>
                <a:spcPct val="100000"/>
              </a:lnSpc>
              <a:spcBef>
                <a:spcPts val="1115"/>
              </a:spcBef>
            </a:pPr>
            <a:r>
              <a:rPr sz="1400" b="1" dirty="0">
                <a:latin typeface="Arial"/>
                <a:cs typeface="Arial"/>
              </a:rPr>
              <a:t>213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775,00</a:t>
            </a:r>
            <a:endParaRPr sz="1400">
              <a:latin typeface="Arial"/>
              <a:cs typeface="Arial"/>
            </a:endParaRPr>
          </a:p>
          <a:p>
            <a:pPr marL="146685" algn="ctr">
              <a:lnSpc>
                <a:spcPct val="100000"/>
              </a:lnSpc>
              <a:spcBef>
                <a:spcPts val="1115"/>
              </a:spcBef>
            </a:pPr>
            <a:r>
              <a:rPr sz="1400" b="1" dirty="0">
                <a:latin typeface="Arial"/>
                <a:cs typeface="Arial"/>
              </a:rPr>
              <a:t>223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300,00</a:t>
            </a:r>
            <a:endParaRPr sz="1400">
              <a:latin typeface="Arial"/>
              <a:cs typeface="Arial"/>
            </a:endParaRPr>
          </a:p>
          <a:p>
            <a:pPr marL="146685" algn="ctr">
              <a:lnSpc>
                <a:spcPct val="100000"/>
              </a:lnSpc>
              <a:spcBef>
                <a:spcPts val="1115"/>
              </a:spcBef>
            </a:pPr>
            <a:r>
              <a:rPr sz="1400" b="1" dirty="0">
                <a:latin typeface="Arial"/>
                <a:cs typeface="Arial"/>
              </a:rPr>
              <a:t>193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630,00</a:t>
            </a:r>
            <a:endParaRPr sz="1400">
              <a:latin typeface="Arial"/>
              <a:cs typeface="Arial"/>
            </a:endParaRPr>
          </a:p>
          <a:p>
            <a:pPr marL="245745" algn="ctr">
              <a:lnSpc>
                <a:spcPct val="100000"/>
              </a:lnSpc>
              <a:spcBef>
                <a:spcPts val="1115"/>
              </a:spcBef>
            </a:pPr>
            <a:r>
              <a:rPr sz="1400" b="1" dirty="0">
                <a:latin typeface="Arial"/>
                <a:cs typeface="Arial"/>
              </a:rPr>
              <a:t>81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450,00</a:t>
            </a:r>
            <a:endParaRPr sz="1400">
              <a:latin typeface="Arial"/>
              <a:cs typeface="Arial"/>
            </a:endParaRPr>
          </a:p>
          <a:p>
            <a:pPr marL="146685" algn="ctr">
              <a:lnSpc>
                <a:spcPct val="100000"/>
              </a:lnSpc>
              <a:spcBef>
                <a:spcPts val="1115"/>
              </a:spcBef>
            </a:pPr>
            <a:r>
              <a:rPr sz="1400" b="1" dirty="0">
                <a:latin typeface="Arial"/>
                <a:cs typeface="Arial"/>
              </a:rPr>
              <a:t>277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328,60</a:t>
            </a:r>
            <a:endParaRPr sz="1400">
              <a:latin typeface="Arial"/>
              <a:cs typeface="Arial"/>
            </a:endParaRPr>
          </a:p>
          <a:p>
            <a:pPr marL="146685" algn="ctr">
              <a:lnSpc>
                <a:spcPct val="100000"/>
              </a:lnSpc>
              <a:spcBef>
                <a:spcPts val="1120"/>
              </a:spcBef>
            </a:pPr>
            <a:r>
              <a:rPr sz="1400" b="1" dirty="0">
                <a:latin typeface="Arial"/>
                <a:cs typeface="Arial"/>
              </a:rPr>
              <a:t>200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415,00</a:t>
            </a:r>
            <a:endParaRPr sz="1400">
              <a:latin typeface="Arial"/>
              <a:cs typeface="Arial"/>
            </a:endParaRPr>
          </a:p>
          <a:p>
            <a:pPr marL="146685" algn="ctr">
              <a:lnSpc>
                <a:spcPct val="100000"/>
              </a:lnSpc>
              <a:spcBef>
                <a:spcPts val="1115"/>
              </a:spcBef>
            </a:pPr>
            <a:r>
              <a:rPr sz="1400" b="1" dirty="0">
                <a:latin typeface="Arial"/>
                <a:cs typeface="Arial"/>
              </a:rPr>
              <a:t>327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941,28</a:t>
            </a:r>
            <a:endParaRPr sz="1400">
              <a:latin typeface="Arial"/>
              <a:cs typeface="Arial"/>
            </a:endParaRPr>
          </a:p>
          <a:p>
            <a:pPr marL="146685" algn="ctr">
              <a:lnSpc>
                <a:spcPct val="100000"/>
              </a:lnSpc>
              <a:spcBef>
                <a:spcPts val="1115"/>
              </a:spcBef>
            </a:pPr>
            <a:r>
              <a:rPr sz="1400" b="1" dirty="0">
                <a:latin typeface="Arial"/>
                <a:cs typeface="Arial"/>
              </a:rPr>
              <a:t>247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038,00</a:t>
            </a:r>
            <a:endParaRPr sz="1400">
              <a:latin typeface="Arial"/>
              <a:cs typeface="Arial"/>
            </a:endParaRPr>
          </a:p>
          <a:p>
            <a:pPr marL="146685" algn="ctr">
              <a:lnSpc>
                <a:spcPct val="100000"/>
              </a:lnSpc>
              <a:spcBef>
                <a:spcPts val="1115"/>
              </a:spcBef>
            </a:pPr>
            <a:r>
              <a:rPr sz="1400" b="1" dirty="0">
                <a:latin typeface="Arial"/>
                <a:cs typeface="Arial"/>
              </a:rPr>
              <a:t>125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321,60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115"/>
              </a:spcBef>
            </a:pPr>
            <a:r>
              <a:rPr sz="1400" b="1" dirty="0">
                <a:latin typeface="Arial"/>
                <a:cs typeface="Arial"/>
              </a:rPr>
              <a:t>2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269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289,31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1417700" y="6403634"/>
            <a:ext cx="63246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И</a:t>
            </a:r>
            <a:r>
              <a:rPr sz="1400" b="1" spc="-45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О</a:t>
            </a:r>
            <a:r>
              <a:rPr sz="1400" b="1" spc="-30" dirty="0">
                <a:latin typeface="Arial"/>
                <a:cs typeface="Arial"/>
              </a:rPr>
              <a:t>Г</a:t>
            </a:r>
            <a:r>
              <a:rPr sz="1400" b="1" dirty="0">
                <a:latin typeface="Arial"/>
                <a:cs typeface="Arial"/>
              </a:rPr>
              <a:t>О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5528564" y="6403634"/>
            <a:ext cx="214566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1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035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768,52</a:t>
            </a:r>
            <a:r>
              <a:rPr sz="1400" b="1" spc="-5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1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233</a:t>
            </a:r>
            <a:r>
              <a:rPr sz="1400" b="1" spc="-1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520,79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7" name="Дата 106"/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1436</Words>
  <Application>Microsoft Office PowerPoint</Application>
  <PresentationFormat>Экран (4:3)</PresentationFormat>
  <Paragraphs>579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Corbel</vt:lpstr>
      <vt:lpstr>Gill Sans MT</vt:lpstr>
      <vt:lpstr>Times New Roman</vt:lpstr>
      <vt:lpstr>Wingdings 2</vt:lpstr>
      <vt:lpstr>Office Theme</vt:lpstr>
      <vt:lpstr>Презентация PowerPoint</vt:lpstr>
      <vt:lpstr>Презентация PowerPoint</vt:lpstr>
      <vt:lpstr>Презентация PowerPoint</vt:lpstr>
      <vt:lpstr>Основные средства (по группам)</vt:lpstr>
      <vt:lpstr>Основные средства (по типу)</vt:lpstr>
      <vt:lpstr>Основные средства (по типу)</vt:lpstr>
      <vt:lpstr>Презентация PowerPoint</vt:lpstr>
      <vt:lpstr>Презентация PowerPoint</vt:lpstr>
      <vt:lpstr>Материалы (по видам)</vt:lpstr>
      <vt:lpstr>Материалы (по видам)</vt:lpstr>
      <vt:lpstr>Материалы (по подразделениям)</vt:lpstr>
      <vt:lpstr>Материалы (по подразделениям)</vt:lpstr>
      <vt:lpstr>Презентация PowerPoint</vt:lpstr>
      <vt:lpstr>Итоги развития материально-технической базы ТИ (ф) СВФУ в г. Нерюнгри в 2024 г. принять к сведению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РАЗВИТИЯ МАТЕРИАЛЬНО-ТЕХНИЧЕСКОЙ БАЗЫ ТИ (Ф) СВФУ  в 2018 Г.</dc:title>
  <dc:creator>Александр</dc:creator>
  <cp:lastModifiedBy>Лидия Дмитриевна Ядреева</cp:lastModifiedBy>
  <cp:revision>1</cp:revision>
  <cp:lastPrinted>2025-02-07T01:12:30Z</cp:lastPrinted>
  <dcterms:created xsi:type="dcterms:W3CDTF">2025-02-07T10:10:54Z</dcterms:created>
  <dcterms:modified xsi:type="dcterms:W3CDTF">2025-02-07T01:13:16Z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2025-01-30T00:00:00Z</vt:filetime>
  </property>
  <property fmtid="{D5CDD505-2E9C-101B-9397-08002B2CF9AE}" pid="3" name="LastSaved">
    <vt:filetime>2025-02-07T00:00:00Z</vt:filetime>
  </property>
</Properties>
</file>