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258" r:id="rId2"/>
    <p:sldId id="294" r:id="rId3"/>
    <p:sldId id="295" r:id="rId4"/>
    <p:sldId id="296" r:id="rId5"/>
    <p:sldId id="297" r:id="rId6"/>
    <p:sldId id="298" r:id="rId7"/>
    <p:sldId id="289" r:id="rId8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CB68D-8B04-4958-8A45-854310F9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6886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3251"/>
            <a:ext cx="5409562" cy="4473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4BECC-DADC-43B2-821F-37815BA04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124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A39BCC-F35B-4369-A65C-D630FEAEC645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ОБ УТВЕРЖДЕНИИ ПЛАНА РАЗВИТИЯ МАТЕРИАЛЬНО-ТЕХНИЧЕСКОЙ БАЗЫ</a:t>
            </a:r>
            <a:b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ТИ (Ф) СВФУ НА 2023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82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b="1" dirty="0">
                <a:effectLst/>
              </a:rPr>
              <a:t>Плановые расходы на развитие материально-технической </a:t>
            </a:r>
            <a:r>
              <a:rPr lang="ru-RU" sz="2900" b="1" dirty="0" smtClean="0">
                <a:effectLst/>
              </a:rPr>
              <a:t>базы в 2023 г.</a:t>
            </a:r>
            <a:endParaRPr lang="ru-RU" sz="2900" b="1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4917192"/>
              </p:ext>
            </p:extLst>
          </p:nvPr>
        </p:nvGraphicFramePr>
        <p:xfrm>
          <a:off x="1435100" y="1447800"/>
          <a:ext cx="7499352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8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41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СВОД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Субсидия ГЗ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стоимости основных средств 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100 000,00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1 100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стоимости материальных запасов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1 735 740,00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1 171 740,00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564 000,00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товарно-материальные ценности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656 740,00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521 740,00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135 000,00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700 000,00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400 000,00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Сувениры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199 000,00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170 000,00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29 000,00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Мягкий инвентарь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Медикаменты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2 835 740,00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2 271 740,00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564 000,00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22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/>
          </a:bodyPr>
          <a:lstStyle/>
          <a:p>
            <a:r>
              <a:rPr lang="ru-RU" sz="2900" b="1" dirty="0">
                <a:effectLst/>
              </a:rPr>
              <a:t>Приобретение основных средств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457254"/>
              </p:ext>
            </p:extLst>
          </p:nvPr>
        </p:nvGraphicFramePr>
        <p:xfrm>
          <a:off x="1435100" y="1556792"/>
          <a:ext cx="7499350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основных средств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Расходы,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Оборудование для реализации модуля «Основы военной подготовки»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400 416,00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Специальные технические средства и программное обеспечение для обучения студентов с ОВЗ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399 584,00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Специальные учебники и учебные пособия и иная учебная литература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100 000,00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Приобретение компьютерной и оргтехники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200 000,00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1 100 000,00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9348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b="1" dirty="0">
                <a:effectLst/>
              </a:rPr>
              <a:t>Прочие товарно-материальные ценности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3085604"/>
              </p:ext>
            </p:extLst>
          </p:nvPr>
        </p:nvGraphicFramePr>
        <p:xfrm>
          <a:off x="1435100" y="1447800"/>
          <a:ext cx="7499352" cy="4702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8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0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СВОД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Субсидия ГЗ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 средств пожаротушения (перезарядка огнетушителей, приобретение пожарных рукавов, комплектующих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устройств и т.д.)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160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000,00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160 000,00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 канцтоваров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162 000,00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62 000,00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Приобретение запасных запчастей для компьютерной и оргтехники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166 500,00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93 500,00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73 000,00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запасных частей для ремонта инженерных коммуникаций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168 240,00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168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240,00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656 740,00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521 740,00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135 000,00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125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b="1" dirty="0" smtClean="0">
                <a:effectLst/>
              </a:rPr>
              <a:t>Целевые средства Некоммерческой организации «Целевой фонд будущих поколений Республики Саха (Якутия) (компания ООО «</a:t>
            </a:r>
            <a:r>
              <a:rPr lang="ru-RU" sz="2900" b="1" dirty="0" err="1" smtClean="0">
                <a:effectLst/>
              </a:rPr>
              <a:t>Эльгауголь</a:t>
            </a:r>
            <a:r>
              <a:rPr lang="ru-RU" sz="2900" b="1" dirty="0" smtClean="0">
                <a:effectLst/>
              </a:rPr>
              <a:t>»)</a:t>
            </a:r>
            <a:endParaRPr lang="ru-RU" sz="2900" b="1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6998647"/>
              </p:ext>
            </p:extLst>
          </p:nvPr>
        </p:nvGraphicFramePr>
        <p:xfrm>
          <a:off x="1435100" y="1447800"/>
          <a:ext cx="7499350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32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6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работ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руб.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учебной аудитории А403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1 800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Приобретение технологического оборудования для аудитории А403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1 200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учебной аудитории А408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1 600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Приобретение технологического оборудования для аудитории А408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учебной аудитории А407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1 500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учебной аудитории А402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1 500 000,00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Приобретение учебного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лабораторного оборудования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3 000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Приобретение учебных наглядных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пособий и материалов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1 000 000,00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12 000 000,00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520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b="1" dirty="0" smtClean="0">
                <a:effectLst/>
              </a:rPr>
              <a:t>Целевые средства на капитальный ремонт объектов института</a:t>
            </a:r>
            <a:endParaRPr lang="ru-RU" sz="2900" b="1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3069175"/>
              </p:ext>
            </p:extLst>
          </p:nvPr>
        </p:nvGraphicFramePr>
        <p:xfrm>
          <a:off x="1435100" y="1447800"/>
          <a:ext cx="749935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3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работ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руб.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кровли УАК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9 000 000,00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кровли УЛК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7 000 000,00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кровли СК «Олимп»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4 000 000,00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5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этажа УАК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3 500 000,00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 этажа УЛК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1 500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1 этажа СК «Олимп»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1 000 000,00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Замена кафеля 1 этажа УАК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2 500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водоотвода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периметру СК «Олимп»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подвала СК «Олимп»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2 000 000,00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Текущий ремонт аудиторий и кабинетов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Из средств экономии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32 000 000,00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3160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Утвердить план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развития материально-технической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базы ТИ (ф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СВФУ на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2023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Перенос доклада о развитии материально-технической базы ТИ (ф) СВФУ на период после утверждения бюджета на планируемый период.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0673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2190</TotalTime>
  <Words>450</Words>
  <Application>Microsoft Office PowerPoint</Application>
  <PresentationFormat>Экран (4:3)</PresentationFormat>
  <Paragraphs>124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ОБ УТВЕРЖДЕНИИ ПЛАНА РАЗВИТИЯ МАТЕРИАЛЬНО-ТЕХНИЧЕСКОЙ БАЗЫ ТИ (Ф) СВФУ НА 2023 Г.</vt:lpstr>
      <vt:lpstr>Плановые расходы на развитие материально-технической базы в 2023 г.</vt:lpstr>
      <vt:lpstr>Приобретение основных средств</vt:lpstr>
      <vt:lpstr>Прочие товарно-материальные ценности</vt:lpstr>
      <vt:lpstr>Целевые средства Некоммерческой организации «Целевой фонд будущих поколений Республики Саха (Якутия) (компания ООО «Эльгауголь»)</vt:lpstr>
      <vt:lpstr>Целевые средства на капитальный ремонт объектов института</vt:lpstr>
      <vt:lpstr>Проект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Лидия Дмитриевна Ядреева</cp:lastModifiedBy>
  <cp:revision>65</cp:revision>
  <cp:lastPrinted>2023-03-01T07:11:42Z</cp:lastPrinted>
  <dcterms:created xsi:type="dcterms:W3CDTF">2018-12-13T01:41:32Z</dcterms:created>
  <dcterms:modified xsi:type="dcterms:W3CDTF">2023-03-01T07:11:43Z</dcterms:modified>
</cp:coreProperties>
</file>