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44DEC6A3-87DD-4361-A923-EF92491994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6271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44399AED-E7A9-4958-875B-61E354A68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7014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3" y="3424366"/>
            <a:ext cx="3744082" cy="3098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7156" y="885177"/>
            <a:ext cx="107483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Об итогах научно-исследовательской работы студентов ТИ (ф) СВФУ в 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Нерюнгри за 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2022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127290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9692" y="16218"/>
            <a:ext cx="5082308" cy="568484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НИД студентов СВФУ за 2022 год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9333" y="4630055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3" y="38637"/>
            <a:ext cx="7001956" cy="6754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0104" y="652436"/>
            <a:ext cx="5001896" cy="61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72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" y="0"/>
            <a:ext cx="11226753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статей студентами за 2022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95458" y="6434668"/>
            <a:ext cx="6911109" cy="3312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студенты и преподавателю; С - студенты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99" y="643449"/>
            <a:ext cx="8773376" cy="57912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6806" y="895407"/>
            <a:ext cx="4688039" cy="232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70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48510"/>
            <a:ext cx="11226753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 результатов НИР за 2022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455" y="616994"/>
            <a:ext cx="7855862" cy="2042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20" y="2759700"/>
            <a:ext cx="7486785" cy="1367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963" y="4185508"/>
            <a:ext cx="8245801" cy="1458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0837" y="5719259"/>
            <a:ext cx="8245801" cy="100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91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48510"/>
            <a:ext cx="11226753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за апробацию результатов НИР в 2022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044" y="5280690"/>
            <a:ext cx="10353852" cy="1473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261" y="616994"/>
            <a:ext cx="8260629" cy="21478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059" y="2875323"/>
            <a:ext cx="7969032" cy="1716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05840" y="4676906"/>
            <a:ext cx="1093211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Привлечение студентов в финансируемые НИР за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2022 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60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595" y="-77274"/>
            <a:ext cx="1088813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участия в конкурсах грантов и научных программах за 2022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2077" y="4571866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74595" y="3797318"/>
            <a:ext cx="10888136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Студенческие научные кружки , КБ, проблемные группы (работающие по приказу в 2022 году)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00" y="970332"/>
            <a:ext cx="9506926" cy="21164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8803" y="3032633"/>
            <a:ext cx="11511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 Грант директора ТИ (Ф) СВФУ по НИР "Обследование работ инженерных коммуникаций здания института, расположенного по адресу Кравченко , 16, в условиях прохождения ОЗП- 2021-2022гг.". Исполнитель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Батрыняк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 (Б-ПГС-20).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875" y="4795660"/>
            <a:ext cx="9623251" cy="198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9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334" y="0"/>
            <a:ext cx="1202266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Стипендии за достижения в научно-исследовательской деятельности за 2022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9333" y="4630055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2554" y="3302248"/>
            <a:ext cx="12022666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студентами научных стажировок  в 2022 году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61" y="1193764"/>
            <a:ext cx="10976851" cy="19047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098" y="4170915"/>
            <a:ext cx="9739576" cy="166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2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67" y="207818"/>
            <a:ext cx="1202266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Сводный расчет баллов по НИД студентов за 2022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9333" y="4630055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313" y="85899"/>
            <a:ext cx="910561" cy="9105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527" y="1118380"/>
            <a:ext cx="10000636" cy="495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86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67" y="207818"/>
            <a:ext cx="1202266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4667" y="4498321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7067" y="360218"/>
            <a:ext cx="12022666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решения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04101" y="1153749"/>
            <a:ext cx="11167995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i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Заведующим кафедрами обеспечить контроль за повышением качества внесения данных преподавателями кафедр  в свои личные кабинеты в системе ОАСИС .</a:t>
            </a:r>
            <a:endParaRPr lang="ru-RU" sz="16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53535" y="2849071"/>
            <a:ext cx="11438465" cy="8286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Признать результаты научно-исследовательской деятельности студентов  и их руководителей удовлетворительными.</a:t>
            </a:r>
            <a:endParaRPr lang="ru-RU" sz="16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04101" y="1848271"/>
            <a:ext cx="11147494" cy="8286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1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2023 году студентам и их научным руководителям приоритетно ориентироваться  на совместную публикацию статей в журналах из перечня ВАК.  </a:t>
            </a:r>
            <a:endParaRPr lang="ru-RU" sz="1600" dirty="0"/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9334" y="2434727"/>
            <a:ext cx="12022666" cy="3700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Активизировать привлечение  студентов к участию в научно-исследовательских темах на основе договоров ГПХ.</a:t>
            </a:r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03491" y="5777430"/>
            <a:ext cx="988509" cy="98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7213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5512</TotalTime>
  <Words>224</Words>
  <Application>Microsoft Office PowerPoint</Application>
  <PresentationFormat>Широкоэкранный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Рейтинг НИД студентов СВФУ за 2022 год </vt:lpstr>
      <vt:lpstr>Публикация статей студентами за 2022 год </vt:lpstr>
      <vt:lpstr>Апробация  результатов НИР за 2022 год </vt:lpstr>
      <vt:lpstr>Награды за апробацию результатов НИР в 2022 году </vt:lpstr>
      <vt:lpstr>Результативность участия в конкурсах грантов и научных программах за 2022 год </vt:lpstr>
      <vt:lpstr>Стипендии за достижения в научно-исследовательской деятельности за 2022 год </vt:lpstr>
      <vt:lpstr>Сводный расчет баллов по НИД студентов за 2022 год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Плановые показатели на 2021 год  для структурных подразделений  ТИ (ф) СВФУ</dc:title>
  <dc:creator>Ёжик</dc:creator>
  <cp:lastModifiedBy>Лидия Дмитриевна Ядреева</cp:lastModifiedBy>
  <cp:revision>78</cp:revision>
  <cp:lastPrinted>2023-05-22T01:38:14Z</cp:lastPrinted>
  <dcterms:created xsi:type="dcterms:W3CDTF">2021-04-14T12:04:13Z</dcterms:created>
  <dcterms:modified xsi:type="dcterms:W3CDTF">2023-05-22T01:38:15Z</dcterms:modified>
</cp:coreProperties>
</file>